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</p:sldMasterIdLst>
  <p:notesMasterIdLst>
    <p:notesMasterId r:id="rId26"/>
  </p:notesMasterIdLst>
  <p:sldIdLst>
    <p:sldId id="256" r:id="rId3"/>
    <p:sldId id="258" r:id="rId4"/>
    <p:sldId id="259" r:id="rId5"/>
    <p:sldId id="290" r:id="rId6"/>
    <p:sldId id="262" r:id="rId7"/>
    <p:sldId id="288" r:id="rId8"/>
    <p:sldId id="269" r:id="rId9"/>
    <p:sldId id="271" r:id="rId10"/>
    <p:sldId id="273" r:id="rId11"/>
    <p:sldId id="264" r:id="rId12"/>
    <p:sldId id="284" r:id="rId13"/>
    <p:sldId id="275" r:id="rId14"/>
    <p:sldId id="274" r:id="rId15"/>
    <p:sldId id="285" r:id="rId16"/>
    <p:sldId id="277" r:id="rId17"/>
    <p:sldId id="286" r:id="rId18"/>
    <p:sldId id="279" r:id="rId19"/>
    <p:sldId id="287" r:id="rId20"/>
    <p:sldId id="293" r:id="rId21"/>
    <p:sldId id="289" r:id="rId22"/>
    <p:sldId id="291" r:id="rId23"/>
    <p:sldId id="292" r:id="rId24"/>
    <p:sldId id="266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Istok Web" panose="020B0604020202020204" charset="0"/>
      <p:regular r:id="rId31"/>
      <p:bold r:id="rId32"/>
      <p:italic r:id="rId33"/>
      <p:boldItalic r:id="rId34"/>
    </p:embeddedFont>
    <p:embeddedFont>
      <p:font typeface="Josefin Sans" pitchFamily="2" charset="0"/>
      <p:regular r:id="rId35"/>
      <p:bold r:id="rId36"/>
      <p:italic r:id="rId37"/>
      <p:boldItalic r:id="rId38"/>
    </p:embeddedFont>
    <p:embeddedFont>
      <p:font typeface="Lilita One" panose="020B0604020202020204" charset="0"/>
      <p:regular r:id="rId39"/>
    </p:embeddedFont>
    <p:embeddedFont>
      <p:font typeface="Montserrat" panose="00000500000000000000" pitchFamily="2" charset="0"/>
      <p:regular r:id="rId40"/>
      <p:bold r:id="rId41"/>
      <p:italic r:id="rId42"/>
      <p:boldItalic r:id="rId43"/>
    </p:embeddedFont>
    <p:embeddedFont>
      <p:font typeface="Montserrat Black" panose="00000A00000000000000" pitchFamily="2" charset="0"/>
      <p:bold r:id="rId44"/>
      <p:boldItalic r:id="rId45"/>
    </p:embeddedFont>
    <p:embeddedFont>
      <p:font typeface="Montserrat SemiBold" panose="000007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jUR0IQlHLKzqrDOqy2w/wfCs9w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F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49D986-D9B5-48D2-9F3A-905D76BD2975}" v="7" dt="2023-04-16T12:18:21.4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5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Durão" userId="7799506000859d2c" providerId="LiveId" clId="{FC16E11A-D945-4F2B-9F55-CA98DFD541A6}"/>
    <pc:docChg chg="undo custSel addSld delSld modSld sldOrd">
      <pc:chgData name="Bruno Durão" userId="7799506000859d2c" providerId="LiveId" clId="{FC16E11A-D945-4F2B-9F55-CA98DFD541A6}" dt="2023-04-15T00:47:22.186" v="9177" actId="20577"/>
      <pc:docMkLst>
        <pc:docMk/>
      </pc:docMkLst>
      <pc:sldChg chg="modSp mod">
        <pc:chgData name="Bruno Durão" userId="7799506000859d2c" providerId="LiveId" clId="{FC16E11A-D945-4F2B-9F55-CA98DFD541A6}" dt="2023-03-28T01:29:55.487" v="97" actId="20577"/>
        <pc:sldMkLst>
          <pc:docMk/>
          <pc:sldMk cId="0" sldId="259"/>
        </pc:sldMkLst>
        <pc:spChg chg="mod">
          <ac:chgData name="Bruno Durão" userId="7799506000859d2c" providerId="LiveId" clId="{FC16E11A-D945-4F2B-9F55-CA98DFD541A6}" dt="2023-03-28T01:29:55.487" v="97" actId="20577"/>
          <ac:spMkLst>
            <pc:docMk/>
            <pc:sldMk cId="0" sldId="259"/>
            <ac:spMk id="166" creationId="{00000000-0000-0000-0000-000000000000}"/>
          </ac:spMkLst>
        </pc:spChg>
      </pc:sldChg>
      <pc:sldChg chg="addSp delSp modSp del mod modAnim">
        <pc:chgData name="Bruno Durão" userId="7799506000859d2c" providerId="LiveId" clId="{FC16E11A-D945-4F2B-9F55-CA98DFD541A6}" dt="2023-04-13T01:25:10.165" v="7963" actId="47"/>
        <pc:sldMkLst>
          <pc:docMk/>
          <pc:sldMk cId="0" sldId="260"/>
        </pc:sldMkLst>
        <pc:spChg chg="add del mod">
          <ac:chgData name="Bruno Durão" userId="7799506000859d2c" providerId="LiveId" clId="{FC16E11A-D945-4F2B-9F55-CA98DFD541A6}" dt="2023-03-29T01:42:12.407" v="305" actId="478"/>
          <ac:spMkLst>
            <pc:docMk/>
            <pc:sldMk cId="0" sldId="260"/>
            <ac:spMk id="2" creationId="{9B83EA32-BA5D-8467-367C-15C58BA70212}"/>
          </ac:spMkLst>
        </pc:spChg>
        <pc:spChg chg="add mod">
          <ac:chgData name="Bruno Durão" userId="7799506000859d2c" providerId="LiveId" clId="{FC16E11A-D945-4F2B-9F55-CA98DFD541A6}" dt="2023-03-30T01:09:55.625" v="1746" actId="1035"/>
          <ac:spMkLst>
            <pc:docMk/>
            <pc:sldMk cId="0" sldId="260"/>
            <ac:spMk id="16" creationId="{04799B83-1FB4-4E6B-82D7-083B4A8B1952}"/>
          </ac:spMkLst>
        </pc:spChg>
        <pc:spChg chg="add mod">
          <ac:chgData name="Bruno Durão" userId="7799506000859d2c" providerId="LiveId" clId="{FC16E11A-D945-4F2B-9F55-CA98DFD541A6}" dt="2023-03-31T00:13:04.206" v="5724" actId="14100"/>
          <ac:spMkLst>
            <pc:docMk/>
            <pc:sldMk cId="0" sldId="260"/>
            <ac:spMk id="17" creationId="{297C942B-E38F-F3CE-74FC-E00147BBA034}"/>
          </ac:spMkLst>
        </pc:spChg>
        <pc:spChg chg="add mod">
          <ac:chgData name="Bruno Durão" userId="7799506000859d2c" providerId="LiveId" clId="{FC16E11A-D945-4F2B-9F55-CA98DFD541A6}" dt="2023-03-30T01:09:55.625" v="1746" actId="1035"/>
          <ac:spMkLst>
            <pc:docMk/>
            <pc:sldMk cId="0" sldId="260"/>
            <ac:spMk id="22" creationId="{49C6A364-E648-0D66-74B4-75A1920DA59A}"/>
          </ac:spMkLst>
        </pc:spChg>
        <pc:spChg chg="add mod">
          <ac:chgData name="Bruno Durão" userId="7799506000859d2c" providerId="LiveId" clId="{FC16E11A-D945-4F2B-9F55-CA98DFD541A6}" dt="2023-03-30T01:10:05.330" v="1750" actId="1038"/>
          <ac:spMkLst>
            <pc:docMk/>
            <pc:sldMk cId="0" sldId="260"/>
            <ac:spMk id="23" creationId="{4F11D7B9-7A04-4BDE-3009-A2187E560089}"/>
          </ac:spMkLst>
        </pc:spChg>
        <pc:spChg chg="add mod">
          <ac:chgData name="Bruno Durão" userId="7799506000859d2c" providerId="LiveId" clId="{FC16E11A-D945-4F2B-9F55-CA98DFD541A6}" dt="2023-03-30T01:10:05.330" v="1750" actId="1038"/>
          <ac:spMkLst>
            <pc:docMk/>
            <pc:sldMk cId="0" sldId="260"/>
            <ac:spMk id="28" creationId="{0157AAC8-46B9-E245-63B2-C3A93155D89A}"/>
          </ac:spMkLst>
        </pc:spChg>
        <pc:spChg chg="add mod">
          <ac:chgData name="Bruno Durão" userId="7799506000859d2c" providerId="LiveId" clId="{FC16E11A-D945-4F2B-9F55-CA98DFD541A6}" dt="2023-03-30T01:10:05.330" v="1750" actId="1038"/>
          <ac:spMkLst>
            <pc:docMk/>
            <pc:sldMk cId="0" sldId="260"/>
            <ac:spMk id="29" creationId="{CA34E8AF-A21D-867A-61FC-96C1DF0BA401}"/>
          </ac:spMkLst>
        </pc:spChg>
        <pc:spChg chg="add mod">
          <ac:chgData name="Bruno Durão" userId="7799506000859d2c" providerId="LiveId" clId="{FC16E11A-D945-4F2B-9F55-CA98DFD541A6}" dt="2023-03-30T01:09:55.625" v="1746" actId="1035"/>
          <ac:spMkLst>
            <pc:docMk/>
            <pc:sldMk cId="0" sldId="260"/>
            <ac:spMk id="30" creationId="{15704389-08B6-8A5C-DCAA-D0B227D3A3F2}"/>
          </ac:spMkLst>
        </pc:spChg>
        <pc:spChg chg="add mod">
          <ac:chgData name="Bruno Durão" userId="7799506000859d2c" providerId="LiveId" clId="{FC16E11A-D945-4F2B-9F55-CA98DFD541A6}" dt="2023-03-30T01:10:05.330" v="1750" actId="1038"/>
          <ac:spMkLst>
            <pc:docMk/>
            <pc:sldMk cId="0" sldId="260"/>
            <ac:spMk id="31" creationId="{41B4F3F3-6CC2-67CA-5191-7E2F64227650}"/>
          </ac:spMkLst>
        </pc:spChg>
        <pc:spChg chg="add mod">
          <ac:chgData name="Bruno Durão" userId="7799506000859d2c" providerId="LiveId" clId="{FC16E11A-D945-4F2B-9F55-CA98DFD541A6}" dt="2023-03-30T01:09:55.625" v="1746" actId="1035"/>
          <ac:spMkLst>
            <pc:docMk/>
            <pc:sldMk cId="0" sldId="260"/>
            <ac:spMk id="32" creationId="{F94A30DD-55E9-18CD-6ABE-6AA0DC9D3EFA}"/>
          </ac:spMkLst>
        </pc:spChg>
        <pc:spChg chg="add mod">
          <ac:chgData name="Bruno Durão" userId="7799506000859d2c" providerId="LiveId" clId="{FC16E11A-D945-4F2B-9F55-CA98DFD541A6}" dt="2023-03-30T01:09:55.625" v="1746" actId="1035"/>
          <ac:spMkLst>
            <pc:docMk/>
            <pc:sldMk cId="0" sldId="260"/>
            <ac:spMk id="33" creationId="{2E1745B5-1E4C-EA7A-673C-7EE3CD37F714}"/>
          </ac:spMkLst>
        </pc:spChg>
        <pc:spChg chg="add mod">
          <ac:chgData name="Bruno Durão" userId="7799506000859d2c" providerId="LiveId" clId="{FC16E11A-D945-4F2B-9F55-CA98DFD541A6}" dt="2023-03-30T01:10:05.330" v="1750" actId="1038"/>
          <ac:spMkLst>
            <pc:docMk/>
            <pc:sldMk cId="0" sldId="260"/>
            <ac:spMk id="34" creationId="{DD76D34E-1AF9-02B5-82EB-7F0D2B9B0ED1}"/>
          </ac:spMkLst>
        </pc:spChg>
        <pc:spChg chg="add mod">
          <ac:chgData name="Bruno Durão" userId="7799506000859d2c" providerId="LiveId" clId="{FC16E11A-D945-4F2B-9F55-CA98DFD541A6}" dt="2023-03-30T01:09:55.625" v="1746" actId="1035"/>
          <ac:spMkLst>
            <pc:docMk/>
            <pc:sldMk cId="0" sldId="260"/>
            <ac:spMk id="35" creationId="{93EB54B8-076A-FAE4-5A7F-CACD40B84988}"/>
          </ac:spMkLst>
        </pc:spChg>
        <pc:spChg chg="add mod">
          <ac:chgData name="Bruno Durão" userId="7799506000859d2c" providerId="LiveId" clId="{FC16E11A-D945-4F2B-9F55-CA98DFD541A6}" dt="2023-03-30T01:09:55.625" v="1746" actId="1035"/>
          <ac:spMkLst>
            <pc:docMk/>
            <pc:sldMk cId="0" sldId="260"/>
            <ac:spMk id="38" creationId="{761F0943-CF61-B5F9-23F4-5D6C01C76818}"/>
          </ac:spMkLst>
        </pc:spChg>
        <pc:spChg chg="add mod">
          <ac:chgData name="Bruno Durão" userId="7799506000859d2c" providerId="LiveId" clId="{FC16E11A-D945-4F2B-9F55-CA98DFD541A6}" dt="2023-03-30T01:09:55.625" v="1746" actId="1035"/>
          <ac:spMkLst>
            <pc:docMk/>
            <pc:sldMk cId="0" sldId="260"/>
            <ac:spMk id="39" creationId="{7B632734-EFE6-AF5F-3841-792D90409308}"/>
          </ac:spMkLst>
        </pc:spChg>
        <pc:spChg chg="add mod">
          <ac:chgData name="Bruno Durão" userId="7799506000859d2c" providerId="LiveId" clId="{FC16E11A-D945-4F2B-9F55-CA98DFD541A6}" dt="2023-03-30T01:09:55.625" v="1746" actId="1035"/>
          <ac:spMkLst>
            <pc:docMk/>
            <pc:sldMk cId="0" sldId="260"/>
            <ac:spMk id="41" creationId="{CDA2AA2A-003C-8D05-8BD7-A593DD43E3DD}"/>
          </ac:spMkLst>
        </pc:spChg>
        <pc:spChg chg="add mod">
          <ac:chgData name="Bruno Durão" userId="7799506000859d2c" providerId="LiveId" clId="{FC16E11A-D945-4F2B-9F55-CA98DFD541A6}" dt="2023-03-30T01:09:55.625" v="1746" actId="1035"/>
          <ac:spMkLst>
            <pc:docMk/>
            <pc:sldMk cId="0" sldId="260"/>
            <ac:spMk id="42" creationId="{F7E7F517-1677-2121-7C86-C9440405CC0C}"/>
          </ac:spMkLst>
        </pc:spChg>
        <pc:spChg chg="add mod">
          <ac:chgData name="Bruno Durão" userId="7799506000859d2c" providerId="LiveId" clId="{FC16E11A-D945-4F2B-9F55-CA98DFD541A6}" dt="2023-03-30T01:09:55.625" v="1746" actId="1035"/>
          <ac:spMkLst>
            <pc:docMk/>
            <pc:sldMk cId="0" sldId="260"/>
            <ac:spMk id="51" creationId="{298FA52B-25D5-EB85-7A21-E35E47AACC0E}"/>
          </ac:spMkLst>
        </pc:spChg>
        <pc:spChg chg="add mod">
          <ac:chgData name="Bruno Durão" userId="7799506000859d2c" providerId="LiveId" clId="{FC16E11A-D945-4F2B-9F55-CA98DFD541A6}" dt="2023-03-30T01:09:55.625" v="1746" actId="1035"/>
          <ac:spMkLst>
            <pc:docMk/>
            <pc:sldMk cId="0" sldId="260"/>
            <ac:spMk id="52" creationId="{5B0672A4-830E-E9F3-37CB-4AC7CE4FD985}"/>
          </ac:spMkLst>
        </pc:spChg>
        <pc:spChg chg="mod">
          <ac:chgData name="Bruno Durão" userId="7799506000859d2c" providerId="LiveId" clId="{FC16E11A-D945-4F2B-9F55-CA98DFD541A6}" dt="2023-03-30T00:36:34.764" v="841" actId="1076"/>
          <ac:spMkLst>
            <pc:docMk/>
            <pc:sldMk cId="0" sldId="260"/>
            <ac:spMk id="172" creationId="{00000000-0000-0000-0000-000000000000}"/>
          </ac:spMkLst>
        </pc:spChg>
        <pc:spChg chg="del mod">
          <ac:chgData name="Bruno Durão" userId="7799506000859d2c" providerId="LiveId" clId="{FC16E11A-D945-4F2B-9F55-CA98DFD541A6}" dt="2023-03-30T00:06:12.134" v="373" actId="478"/>
          <ac:spMkLst>
            <pc:docMk/>
            <pc:sldMk cId="0" sldId="260"/>
            <ac:spMk id="173" creationId="{00000000-0000-0000-0000-000000000000}"/>
          </ac:spMkLst>
        </pc:spChg>
        <pc:picChg chg="add mod ord">
          <ac:chgData name="Bruno Durão" userId="7799506000859d2c" providerId="LiveId" clId="{FC16E11A-D945-4F2B-9F55-CA98DFD541A6}" dt="2023-03-30T01:09:55.625" v="1746" actId="1035"/>
          <ac:picMkLst>
            <pc:docMk/>
            <pc:sldMk cId="0" sldId="260"/>
            <ac:picMk id="3" creationId="{6DDB6C29-584A-F39E-7032-CCA93B255CAD}"/>
          </ac:picMkLst>
        </pc:picChg>
        <pc:picChg chg="add mod">
          <ac:chgData name="Bruno Durão" userId="7799506000859d2c" providerId="LiveId" clId="{FC16E11A-D945-4F2B-9F55-CA98DFD541A6}" dt="2023-03-30T01:09:55.625" v="1746" actId="1035"/>
          <ac:picMkLst>
            <pc:docMk/>
            <pc:sldMk cId="0" sldId="260"/>
            <ac:picMk id="5" creationId="{5A70601B-670B-33DF-1231-DC1FACBED7F1}"/>
          </ac:picMkLst>
        </pc:picChg>
        <pc:picChg chg="del">
          <ac:chgData name="Bruno Durão" userId="7799506000859d2c" providerId="LiveId" clId="{FC16E11A-D945-4F2B-9F55-CA98DFD541A6}" dt="2023-03-29T01:37:06.839" v="291" actId="478"/>
          <ac:picMkLst>
            <pc:docMk/>
            <pc:sldMk cId="0" sldId="260"/>
            <ac:picMk id="5" creationId="{ACC51E16-1B3C-438B-B826-938221762FA3}"/>
          </ac:picMkLst>
        </pc:picChg>
        <pc:picChg chg="add mod ord">
          <ac:chgData name="Bruno Durão" userId="7799506000859d2c" providerId="LiveId" clId="{FC16E11A-D945-4F2B-9F55-CA98DFD541A6}" dt="2023-03-30T01:09:55.625" v="1746" actId="1035"/>
          <ac:picMkLst>
            <pc:docMk/>
            <pc:sldMk cId="0" sldId="260"/>
            <ac:picMk id="7" creationId="{B7AFD2C3-4556-E2CB-107D-B4C252CA566A}"/>
          </ac:picMkLst>
        </pc:picChg>
        <pc:picChg chg="add del mod">
          <ac:chgData name="Bruno Durão" userId="7799506000859d2c" providerId="LiveId" clId="{FC16E11A-D945-4F2B-9F55-CA98DFD541A6}" dt="2023-03-30T00:28:28.919" v="630" actId="478"/>
          <ac:picMkLst>
            <pc:docMk/>
            <pc:sldMk cId="0" sldId="260"/>
            <ac:picMk id="9" creationId="{8F6F8E39-3D06-79A3-8A29-2739F09CF4A8}"/>
          </ac:picMkLst>
        </pc:picChg>
        <pc:picChg chg="add del mod">
          <ac:chgData name="Bruno Durão" userId="7799506000859d2c" providerId="LiveId" clId="{FC16E11A-D945-4F2B-9F55-CA98DFD541A6}" dt="2023-03-30T00:28:29.594" v="631" actId="478"/>
          <ac:picMkLst>
            <pc:docMk/>
            <pc:sldMk cId="0" sldId="260"/>
            <ac:picMk id="11" creationId="{428E9CBE-0008-0F99-175C-8388661C1598}"/>
          </ac:picMkLst>
        </pc:picChg>
        <pc:picChg chg="add mod">
          <ac:chgData name="Bruno Durão" userId="7799506000859d2c" providerId="LiveId" clId="{FC16E11A-D945-4F2B-9F55-CA98DFD541A6}" dt="2023-03-30T01:09:55.625" v="1746" actId="1035"/>
          <ac:picMkLst>
            <pc:docMk/>
            <pc:sldMk cId="0" sldId="260"/>
            <ac:picMk id="13" creationId="{0103713B-8DFD-ADAC-58FA-B45DE748EE14}"/>
          </ac:picMkLst>
        </pc:picChg>
        <pc:picChg chg="add mod">
          <ac:chgData name="Bruno Durão" userId="7799506000859d2c" providerId="LiveId" clId="{FC16E11A-D945-4F2B-9F55-CA98DFD541A6}" dt="2023-03-31T00:12:39.783" v="5697" actId="1038"/>
          <ac:picMkLst>
            <pc:docMk/>
            <pc:sldMk cId="0" sldId="260"/>
            <ac:picMk id="15" creationId="{E62B8995-0E1B-E8BF-FFA4-9FC2F722D273}"/>
          </ac:picMkLst>
        </pc:picChg>
        <pc:picChg chg="add mod">
          <ac:chgData name="Bruno Durão" userId="7799506000859d2c" providerId="LiveId" clId="{FC16E11A-D945-4F2B-9F55-CA98DFD541A6}" dt="2023-03-30T01:10:05.330" v="1750" actId="1038"/>
          <ac:picMkLst>
            <pc:docMk/>
            <pc:sldMk cId="0" sldId="260"/>
            <ac:picMk id="19" creationId="{0E9BA6E8-78BA-CB57-13E0-045015FEA527}"/>
          </ac:picMkLst>
        </pc:picChg>
        <pc:picChg chg="add del mod">
          <ac:chgData name="Bruno Durão" userId="7799506000859d2c" providerId="LiveId" clId="{FC16E11A-D945-4F2B-9F55-CA98DFD541A6}" dt="2023-03-30T00:31:58.088" v="666" actId="478"/>
          <ac:picMkLst>
            <pc:docMk/>
            <pc:sldMk cId="0" sldId="260"/>
            <ac:picMk id="21" creationId="{CC290489-6824-0655-6397-58480C21173C}"/>
          </ac:picMkLst>
        </pc:picChg>
        <pc:picChg chg="add mod">
          <ac:chgData name="Bruno Durão" userId="7799506000859d2c" providerId="LiveId" clId="{FC16E11A-D945-4F2B-9F55-CA98DFD541A6}" dt="2023-03-30T01:09:55.625" v="1746" actId="1035"/>
          <ac:picMkLst>
            <pc:docMk/>
            <pc:sldMk cId="0" sldId="260"/>
            <ac:picMk id="25" creationId="{6B00FB8F-BE45-E98A-D671-74E9887E3304}"/>
          </ac:picMkLst>
        </pc:picChg>
        <pc:picChg chg="add mod">
          <ac:chgData name="Bruno Durão" userId="7799506000859d2c" providerId="LiveId" clId="{FC16E11A-D945-4F2B-9F55-CA98DFD541A6}" dt="2023-03-30T01:10:05.330" v="1750" actId="1038"/>
          <ac:picMkLst>
            <pc:docMk/>
            <pc:sldMk cId="0" sldId="260"/>
            <ac:picMk id="27" creationId="{33F42C26-5C77-0487-95DC-8B54D37A0E45}"/>
          </ac:picMkLst>
        </pc:picChg>
        <pc:picChg chg="add mod">
          <ac:chgData name="Bruno Durão" userId="7799506000859d2c" providerId="LiveId" clId="{FC16E11A-D945-4F2B-9F55-CA98DFD541A6}" dt="2023-03-30T01:10:05.330" v="1750" actId="1038"/>
          <ac:picMkLst>
            <pc:docMk/>
            <pc:sldMk cId="0" sldId="260"/>
            <ac:picMk id="37" creationId="{3260F3BA-76E5-0FA4-3B19-001027C92FB6}"/>
          </ac:picMkLst>
        </pc:picChg>
        <pc:picChg chg="add mod">
          <ac:chgData name="Bruno Durão" userId="7799506000859d2c" providerId="LiveId" clId="{FC16E11A-D945-4F2B-9F55-CA98DFD541A6}" dt="2023-03-30T01:09:55.625" v="1746" actId="1035"/>
          <ac:picMkLst>
            <pc:docMk/>
            <pc:sldMk cId="0" sldId="260"/>
            <ac:picMk id="40" creationId="{37B43458-64D3-2F9A-4CA1-6844AE12E73B}"/>
          </ac:picMkLst>
        </pc:picChg>
        <pc:picChg chg="add del mod">
          <ac:chgData name="Bruno Durão" userId="7799506000859d2c" providerId="LiveId" clId="{FC16E11A-D945-4F2B-9F55-CA98DFD541A6}" dt="2023-03-30T01:07:41.913" v="1663" actId="478"/>
          <ac:picMkLst>
            <pc:docMk/>
            <pc:sldMk cId="0" sldId="260"/>
            <ac:picMk id="44" creationId="{560CA634-E255-111E-DAA0-50D99F822B46}"/>
          </ac:picMkLst>
        </pc:picChg>
        <pc:picChg chg="add del mod">
          <ac:chgData name="Bruno Durão" userId="7799506000859d2c" providerId="LiveId" clId="{FC16E11A-D945-4F2B-9F55-CA98DFD541A6}" dt="2023-03-30T01:05:01.911" v="1647" actId="478"/>
          <ac:picMkLst>
            <pc:docMk/>
            <pc:sldMk cId="0" sldId="260"/>
            <ac:picMk id="46" creationId="{522E5908-D394-2DF2-FD03-A6C0F5124A6E}"/>
          </ac:picMkLst>
        </pc:picChg>
        <pc:picChg chg="add mod">
          <ac:chgData name="Bruno Durão" userId="7799506000859d2c" providerId="LiveId" clId="{FC16E11A-D945-4F2B-9F55-CA98DFD541A6}" dt="2023-03-30T01:09:55.625" v="1746" actId="1035"/>
          <ac:picMkLst>
            <pc:docMk/>
            <pc:sldMk cId="0" sldId="260"/>
            <ac:picMk id="48" creationId="{41275ECD-738C-EFA4-4378-BF001991F0B5}"/>
          </ac:picMkLst>
        </pc:picChg>
        <pc:picChg chg="add mod">
          <ac:chgData name="Bruno Durão" userId="7799506000859d2c" providerId="LiveId" clId="{FC16E11A-D945-4F2B-9F55-CA98DFD541A6}" dt="2023-03-30T01:09:55.625" v="1746" actId="1035"/>
          <ac:picMkLst>
            <pc:docMk/>
            <pc:sldMk cId="0" sldId="260"/>
            <ac:picMk id="50" creationId="{02B774FD-2824-713E-7F7D-3EDFEC6705AB}"/>
          </ac:picMkLst>
        </pc:picChg>
        <pc:picChg chg="add del mod">
          <ac:chgData name="Bruno Durão" userId="7799506000859d2c" providerId="LiveId" clId="{FC16E11A-D945-4F2B-9F55-CA98DFD541A6}" dt="2023-03-30T00:50:36.092" v="1462" actId="478"/>
          <ac:picMkLst>
            <pc:docMk/>
            <pc:sldMk cId="0" sldId="260"/>
            <ac:picMk id="1026" creationId="{2087EE77-AE58-9FA5-B28C-CAEA5B43EE1C}"/>
          </ac:picMkLst>
        </pc:picChg>
        <pc:cxnChg chg="del">
          <ac:chgData name="Bruno Durão" userId="7799506000859d2c" providerId="LiveId" clId="{FC16E11A-D945-4F2B-9F55-CA98DFD541A6}" dt="2023-03-29T01:37:10.004" v="292" actId="478"/>
          <ac:cxnSpMkLst>
            <pc:docMk/>
            <pc:sldMk cId="0" sldId="260"/>
            <ac:cxnSpMk id="183" creationId="{00000000-0000-0000-0000-000000000000}"/>
          </ac:cxnSpMkLst>
        </pc:cxnChg>
      </pc:sldChg>
      <pc:sldChg chg="del">
        <pc:chgData name="Bruno Durão" userId="7799506000859d2c" providerId="LiveId" clId="{FC16E11A-D945-4F2B-9F55-CA98DFD541A6}" dt="2023-04-13T02:38:04.892" v="8626" actId="47"/>
        <pc:sldMkLst>
          <pc:docMk/>
          <pc:sldMk cId="0" sldId="261"/>
        </pc:sldMkLst>
      </pc:sldChg>
      <pc:sldChg chg="addSp delSp modSp mod modAnim">
        <pc:chgData name="Bruno Durão" userId="7799506000859d2c" providerId="LiveId" clId="{FC16E11A-D945-4F2B-9F55-CA98DFD541A6}" dt="2023-03-31T01:16:13.270" v="6094"/>
        <pc:sldMkLst>
          <pc:docMk/>
          <pc:sldMk cId="0" sldId="262"/>
        </pc:sldMkLst>
        <pc:spChg chg="add del mod">
          <ac:chgData name="Bruno Durão" userId="7799506000859d2c" providerId="LiveId" clId="{FC16E11A-D945-4F2B-9F55-CA98DFD541A6}" dt="2023-03-30T01:14:50.271" v="1773" actId="478"/>
          <ac:spMkLst>
            <pc:docMk/>
            <pc:sldMk cId="0" sldId="262"/>
            <ac:spMk id="8" creationId="{16AAA421-4AE6-C1A2-E3CA-227745E85292}"/>
          </ac:spMkLst>
        </pc:spChg>
        <pc:spChg chg="add del">
          <ac:chgData name="Bruno Durão" userId="7799506000859d2c" providerId="LiveId" clId="{FC16E11A-D945-4F2B-9F55-CA98DFD541A6}" dt="2023-03-30T01:15:38.920" v="1775" actId="478"/>
          <ac:spMkLst>
            <pc:docMk/>
            <pc:sldMk cId="0" sldId="262"/>
            <ac:spMk id="9" creationId="{DE73430B-79CB-2BFD-02C5-AE7FEE24C7A2}"/>
          </ac:spMkLst>
        </pc:spChg>
        <pc:spChg chg="add del">
          <ac:chgData name="Bruno Durão" userId="7799506000859d2c" providerId="LiveId" clId="{FC16E11A-D945-4F2B-9F55-CA98DFD541A6}" dt="2023-03-30T01:16:11.691" v="1777" actId="478"/>
          <ac:spMkLst>
            <pc:docMk/>
            <pc:sldMk cId="0" sldId="262"/>
            <ac:spMk id="10" creationId="{4DA1DE09-C3BF-8EAA-369D-E544CE51A668}"/>
          </ac:spMkLst>
        </pc:spChg>
        <pc:spChg chg="add del mod">
          <ac:chgData name="Bruno Durão" userId="7799506000859d2c" providerId="LiveId" clId="{FC16E11A-D945-4F2B-9F55-CA98DFD541A6}" dt="2023-03-30T01:18:02.481" v="1937" actId="478"/>
          <ac:spMkLst>
            <pc:docMk/>
            <pc:sldMk cId="0" sldId="262"/>
            <ac:spMk id="11" creationId="{867CF89A-0C2C-0589-F31C-3BD1C316630C}"/>
          </ac:spMkLst>
        </pc:spChg>
        <pc:spChg chg="add del mod">
          <ac:chgData name="Bruno Durão" userId="7799506000859d2c" providerId="LiveId" clId="{FC16E11A-D945-4F2B-9F55-CA98DFD541A6}" dt="2023-03-30T02:13:47.549" v="3663" actId="478"/>
          <ac:spMkLst>
            <pc:docMk/>
            <pc:sldMk cId="0" sldId="262"/>
            <ac:spMk id="12" creationId="{755EE4B4-0866-5756-1B23-36084CA7C48B}"/>
          </ac:spMkLst>
        </pc:spChg>
        <pc:spChg chg="add mod">
          <ac:chgData name="Bruno Durão" userId="7799506000859d2c" providerId="LiveId" clId="{FC16E11A-D945-4F2B-9F55-CA98DFD541A6}" dt="2023-03-30T02:14:43.497" v="3707" actId="1036"/>
          <ac:spMkLst>
            <pc:docMk/>
            <pc:sldMk cId="0" sldId="262"/>
            <ac:spMk id="16" creationId="{A5F59C52-A890-A4F0-A946-E0DD27F98F3C}"/>
          </ac:spMkLst>
        </pc:spChg>
        <pc:spChg chg="add mod">
          <ac:chgData name="Bruno Durão" userId="7799506000859d2c" providerId="LiveId" clId="{FC16E11A-D945-4F2B-9F55-CA98DFD541A6}" dt="2023-03-30T02:14:43.497" v="3707" actId="1036"/>
          <ac:spMkLst>
            <pc:docMk/>
            <pc:sldMk cId="0" sldId="262"/>
            <ac:spMk id="18" creationId="{33B0A57C-68A2-6243-F4EA-A7EF59D95595}"/>
          </ac:spMkLst>
        </pc:spChg>
        <pc:spChg chg="add mod">
          <ac:chgData name="Bruno Durão" userId="7799506000859d2c" providerId="LiveId" clId="{FC16E11A-D945-4F2B-9F55-CA98DFD541A6}" dt="2023-03-30T02:14:43.497" v="3707" actId="1036"/>
          <ac:spMkLst>
            <pc:docMk/>
            <pc:sldMk cId="0" sldId="262"/>
            <ac:spMk id="21" creationId="{4CE5BD88-BF15-C68B-67DE-B73F29852025}"/>
          </ac:spMkLst>
        </pc:spChg>
        <pc:spChg chg="add mod">
          <ac:chgData name="Bruno Durão" userId="7799506000859d2c" providerId="LiveId" clId="{FC16E11A-D945-4F2B-9F55-CA98DFD541A6}" dt="2023-03-30T23:43:38.971" v="5281" actId="1076"/>
          <ac:spMkLst>
            <pc:docMk/>
            <pc:sldMk cId="0" sldId="262"/>
            <ac:spMk id="22" creationId="{84ABBE1E-A4E8-68F3-A903-AF0509D1BAD3}"/>
          </ac:spMkLst>
        </pc:spChg>
        <pc:spChg chg="add mod">
          <ac:chgData name="Bruno Durão" userId="7799506000859d2c" providerId="LiveId" clId="{FC16E11A-D945-4F2B-9F55-CA98DFD541A6}" dt="2023-03-30T01:53:23.799" v="3188" actId="1037"/>
          <ac:spMkLst>
            <pc:docMk/>
            <pc:sldMk cId="0" sldId="262"/>
            <ac:spMk id="30" creationId="{90B71919-D252-AEC2-B3AA-4FDFF0B90562}"/>
          </ac:spMkLst>
        </pc:spChg>
        <pc:spChg chg="add mod">
          <ac:chgData name="Bruno Durão" userId="7799506000859d2c" providerId="LiveId" clId="{FC16E11A-D945-4F2B-9F55-CA98DFD541A6}" dt="2023-03-30T02:15:00.897" v="3711" actId="1035"/>
          <ac:spMkLst>
            <pc:docMk/>
            <pc:sldMk cId="0" sldId="262"/>
            <ac:spMk id="31" creationId="{46616719-CBBA-8D41-E362-1EBD4FA8DC52}"/>
          </ac:spMkLst>
        </pc:spChg>
        <pc:spChg chg="add mod">
          <ac:chgData name="Bruno Durão" userId="7799506000859d2c" providerId="LiveId" clId="{FC16E11A-D945-4F2B-9F55-CA98DFD541A6}" dt="2023-03-30T01:53:23.799" v="3188" actId="1037"/>
          <ac:spMkLst>
            <pc:docMk/>
            <pc:sldMk cId="0" sldId="262"/>
            <ac:spMk id="34" creationId="{72DDE4B6-87F4-58E8-2607-708A79F0712E}"/>
          </ac:spMkLst>
        </pc:spChg>
        <pc:spChg chg="add mod">
          <ac:chgData name="Bruno Durão" userId="7799506000859d2c" providerId="LiveId" clId="{FC16E11A-D945-4F2B-9F55-CA98DFD541A6}" dt="2023-03-30T01:53:23.799" v="3188" actId="1037"/>
          <ac:spMkLst>
            <pc:docMk/>
            <pc:sldMk cId="0" sldId="262"/>
            <ac:spMk id="35" creationId="{E6F996B5-9455-65A9-FD12-016B724478E2}"/>
          </ac:spMkLst>
        </pc:spChg>
        <pc:spChg chg="add mod">
          <ac:chgData name="Bruno Durão" userId="7799506000859d2c" providerId="LiveId" clId="{FC16E11A-D945-4F2B-9F55-CA98DFD541A6}" dt="2023-03-30T01:54:43.857" v="3202" actId="14100"/>
          <ac:spMkLst>
            <pc:docMk/>
            <pc:sldMk cId="0" sldId="262"/>
            <ac:spMk id="36" creationId="{3FEB31B9-CC89-348C-5678-3AD974BE7E16}"/>
          </ac:spMkLst>
        </pc:spChg>
        <pc:spChg chg="add mod">
          <ac:chgData name="Bruno Durão" userId="7799506000859d2c" providerId="LiveId" clId="{FC16E11A-D945-4F2B-9F55-CA98DFD541A6}" dt="2023-03-30T01:55:27.496" v="3214" actId="1076"/>
          <ac:spMkLst>
            <pc:docMk/>
            <pc:sldMk cId="0" sldId="262"/>
            <ac:spMk id="37" creationId="{17051D17-C8FD-F47A-D5BA-5790686C7545}"/>
          </ac:spMkLst>
        </pc:spChg>
        <pc:spChg chg="add mod">
          <ac:chgData name="Bruno Durão" userId="7799506000859d2c" providerId="LiveId" clId="{FC16E11A-D945-4F2B-9F55-CA98DFD541A6}" dt="2023-03-30T02:05:47.726" v="3429" actId="1035"/>
          <ac:spMkLst>
            <pc:docMk/>
            <pc:sldMk cId="0" sldId="262"/>
            <ac:spMk id="38" creationId="{40D49D5B-DEEA-A295-AA39-C49635B7556A}"/>
          </ac:spMkLst>
        </pc:spChg>
        <pc:spChg chg="add mod">
          <ac:chgData name="Bruno Durão" userId="7799506000859d2c" providerId="LiveId" clId="{FC16E11A-D945-4F2B-9F55-CA98DFD541A6}" dt="2023-03-31T00:10:05.307" v="5687" actId="20577"/>
          <ac:spMkLst>
            <pc:docMk/>
            <pc:sldMk cId="0" sldId="262"/>
            <ac:spMk id="39" creationId="{05871FF2-9EAB-457C-431C-7502B960B84D}"/>
          </ac:spMkLst>
        </pc:spChg>
        <pc:spChg chg="add mod">
          <ac:chgData name="Bruno Durão" userId="7799506000859d2c" providerId="LiveId" clId="{FC16E11A-D945-4F2B-9F55-CA98DFD541A6}" dt="2023-03-30T02:05:47.726" v="3429" actId="1035"/>
          <ac:spMkLst>
            <pc:docMk/>
            <pc:sldMk cId="0" sldId="262"/>
            <ac:spMk id="40" creationId="{BF548F3B-BFCD-2349-B74B-E7EF3B19DA9C}"/>
          </ac:spMkLst>
        </pc:spChg>
        <pc:spChg chg="add mod">
          <ac:chgData name="Bruno Durão" userId="7799506000859d2c" providerId="LiveId" clId="{FC16E11A-D945-4F2B-9F55-CA98DFD541A6}" dt="2023-03-30T02:07:04.373" v="3522" actId="20577"/>
          <ac:spMkLst>
            <pc:docMk/>
            <pc:sldMk cId="0" sldId="262"/>
            <ac:spMk id="41" creationId="{C26E0D7F-7D1C-FEF8-44DF-C6D19DB7A63B}"/>
          </ac:spMkLst>
        </pc:spChg>
        <pc:spChg chg="add mod">
          <ac:chgData name="Bruno Durão" userId="7799506000859d2c" providerId="LiveId" clId="{FC16E11A-D945-4F2B-9F55-CA98DFD541A6}" dt="2023-03-30T02:06:16.576" v="3444" actId="1035"/>
          <ac:spMkLst>
            <pc:docMk/>
            <pc:sldMk cId="0" sldId="262"/>
            <ac:spMk id="42" creationId="{F3490478-DC5D-B28B-18DE-051DC1BB2505}"/>
          </ac:spMkLst>
        </pc:spChg>
        <pc:spChg chg="add mod">
          <ac:chgData name="Bruno Durão" userId="7799506000859d2c" providerId="LiveId" clId="{FC16E11A-D945-4F2B-9F55-CA98DFD541A6}" dt="2023-03-30T02:06:16.576" v="3444" actId="1035"/>
          <ac:spMkLst>
            <pc:docMk/>
            <pc:sldMk cId="0" sldId="262"/>
            <ac:spMk id="43" creationId="{9F91FA8D-D9C4-89FD-5745-12B206BFF3BC}"/>
          </ac:spMkLst>
        </pc:spChg>
        <pc:spChg chg="add mod">
          <ac:chgData name="Bruno Durão" userId="7799506000859d2c" providerId="LiveId" clId="{FC16E11A-D945-4F2B-9F55-CA98DFD541A6}" dt="2023-03-30T02:14:43.497" v="3707" actId="1036"/>
          <ac:spMkLst>
            <pc:docMk/>
            <pc:sldMk cId="0" sldId="262"/>
            <ac:spMk id="44" creationId="{FB38D8ED-581A-0423-E41C-B598C036E9AB}"/>
          </ac:spMkLst>
        </pc:spChg>
        <pc:spChg chg="add mod ord">
          <ac:chgData name="Bruno Durão" userId="7799506000859d2c" providerId="LiveId" clId="{FC16E11A-D945-4F2B-9F55-CA98DFD541A6}" dt="2023-03-30T02:14:43.497" v="3707" actId="1036"/>
          <ac:spMkLst>
            <pc:docMk/>
            <pc:sldMk cId="0" sldId="262"/>
            <ac:spMk id="47" creationId="{4C343B64-178A-6F11-9ACB-2CC2916F677B}"/>
          </ac:spMkLst>
        </pc:spChg>
        <pc:spChg chg="del">
          <ac:chgData name="Bruno Durão" userId="7799506000859d2c" providerId="LiveId" clId="{FC16E11A-D945-4F2B-9F55-CA98DFD541A6}" dt="2023-03-30T01:36:13.932" v="2595" actId="478"/>
          <ac:spMkLst>
            <pc:docMk/>
            <pc:sldMk cId="0" sldId="262"/>
            <ac:spMk id="305" creationId="{00000000-0000-0000-0000-000000000000}"/>
          </ac:spMkLst>
        </pc:spChg>
        <pc:spChg chg="mod">
          <ac:chgData name="Bruno Durão" userId="7799506000859d2c" providerId="LiveId" clId="{FC16E11A-D945-4F2B-9F55-CA98DFD541A6}" dt="2023-03-30T01:22:08.527" v="2141" actId="1076"/>
          <ac:spMkLst>
            <pc:docMk/>
            <pc:sldMk cId="0" sldId="262"/>
            <ac:spMk id="306" creationId="{00000000-0000-0000-0000-000000000000}"/>
          </ac:spMkLst>
        </pc:spChg>
        <pc:spChg chg="del mod">
          <ac:chgData name="Bruno Durão" userId="7799506000859d2c" providerId="LiveId" clId="{FC16E11A-D945-4F2B-9F55-CA98DFD541A6}" dt="2023-03-30T01:13:14.829" v="1756" actId="478"/>
          <ac:spMkLst>
            <pc:docMk/>
            <pc:sldMk cId="0" sldId="262"/>
            <ac:spMk id="308" creationId="{00000000-0000-0000-0000-000000000000}"/>
          </ac:spMkLst>
        </pc:spChg>
        <pc:spChg chg="del mod">
          <ac:chgData name="Bruno Durão" userId="7799506000859d2c" providerId="LiveId" clId="{FC16E11A-D945-4F2B-9F55-CA98DFD541A6}" dt="2023-03-30T01:36:13.458" v="2594" actId="478"/>
          <ac:spMkLst>
            <pc:docMk/>
            <pc:sldMk cId="0" sldId="262"/>
            <ac:spMk id="309" creationId="{00000000-0000-0000-0000-000000000000}"/>
          </ac:spMkLst>
        </pc:spChg>
        <pc:picChg chg="add mod">
          <ac:chgData name="Bruno Durão" userId="7799506000859d2c" providerId="LiveId" clId="{FC16E11A-D945-4F2B-9F55-CA98DFD541A6}" dt="2023-03-30T02:14:43.497" v="3707" actId="1036"/>
          <ac:picMkLst>
            <pc:docMk/>
            <pc:sldMk cId="0" sldId="262"/>
            <ac:picMk id="3" creationId="{4A188004-D653-9F19-52EF-D21F829294F0}"/>
          </ac:picMkLst>
        </pc:picChg>
        <pc:picChg chg="add del mod">
          <ac:chgData name="Bruno Durão" userId="7799506000859d2c" providerId="LiveId" clId="{FC16E11A-D945-4F2B-9F55-CA98DFD541A6}" dt="2023-03-30T01:13:32.720" v="1763" actId="478"/>
          <ac:picMkLst>
            <pc:docMk/>
            <pc:sldMk cId="0" sldId="262"/>
            <ac:picMk id="5" creationId="{072C7D62-6465-2693-FB95-232444EEDE2F}"/>
          </ac:picMkLst>
        </pc:picChg>
        <pc:picChg chg="add mod">
          <ac:chgData name="Bruno Durão" userId="7799506000859d2c" providerId="LiveId" clId="{FC16E11A-D945-4F2B-9F55-CA98DFD541A6}" dt="2023-03-30T02:14:43.497" v="3707" actId="1036"/>
          <ac:picMkLst>
            <pc:docMk/>
            <pc:sldMk cId="0" sldId="262"/>
            <ac:picMk id="7" creationId="{4C58E3C4-132E-0E1B-AD9B-A551D386068E}"/>
          </ac:picMkLst>
        </pc:picChg>
        <pc:picChg chg="add mod">
          <ac:chgData name="Bruno Durão" userId="7799506000859d2c" providerId="LiveId" clId="{FC16E11A-D945-4F2B-9F55-CA98DFD541A6}" dt="2023-03-30T01:53:23.799" v="3188" actId="1037"/>
          <ac:picMkLst>
            <pc:docMk/>
            <pc:sldMk cId="0" sldId="262"/>
            <ac:picMk id="29" creationId="{AAFAEE51-ADA8-4748-2FDC-DBC3E2C8AFAD}"/>
          </ac:picMkLst>
        </pc:picChg>
        <pc:picChg chg="add mod">
          <ac:chgData name="Bruno Durão" userId="7799506000859d2c" providerId="LiveId" clId="{FC16E11A-D945-4F2B-9F55-CA98DFD541A6}" dt="2023-03-30T01:53:23.799" v="3188" actId="1037"/>
          <ac:picMkLst>
            <pc:docMk/>
            <pc:sldMk cId="0" sldId="262"/>
            <ac:picMk id="33" creationId="{186E3100-7750-1561-4951-468036B64A20}"/>
          </ac:picMkLst>
        </pc:picChg>
        <pc:cxnChg chg="add mod">
          <ac:chgData name="Bruno Durão" userId="7799506000859d2c" providerId="LiveId" clId="{FC16E11A-D945-4F2B-9F55-CA98DFD541A6}" dt="2023-03-30T02:14:43.497" v="3707" actId="1036"/>
          <ac:cxnSpMkLst>
            <pc:docMk/>
            <pc:sldMk cId="0" sldId="262"/>
            <ac:cxnSpMk id="14" creationId="{6B3C2B30-87E6-ADB3-22CE-0DFBB2CEEDA1}"/>
          </ac:cxnSpMkLst>
        </pc:cxnChg>
        <pc:cxnChg chg="add mod">
          <ac:chgData name="Bruno Durão" userId="7799506000859d2c" providerId="LiveId" clId="{FC16E11A-D945-4F2B-9F55-CA98DFD541A6}" dt="2023-03-30T02:14:43.497" v="3707" actId="1036"/>
          <ac:cxnSpMkLst>
            <pc:docMk/>
            <pc:sldMk cId="0" sldId="262"/>
            <ac:cxnSpMk id="17" creationId="{2AECBDE8-6639-7395-779B-0E5200CBF515}"/>
          </ac:cxnSpMkLst>
        </pc:cxnChg>
        <pc:cxnChg chg="add mod">
          <ac:chgData name="Bruno Durão" userId="7799506000859d2c" providerId="LiveId" clId="{FC16E11A-D945-4F2B-9F55-CA98DFD541A6}" dt="2023-03-30T02:14:43.497" v="3707" actId="1036"/>
          <ac:cxnSpMkLst>
            <pc:docMk/>
            <pc:sldMk cId="0" sldId="262"/>
            <ac:cxnSpMk id="20" creationId="{18BA5839-3E29-BFD3-30F3-D501362AF1A3}"/>
          </ac:cxnSpMkLst>
        </pc:cxnChg>
        <pc:cxnChg chg="add mod">
          <ac:chgData name="Bruno Durão" userId="7799506000859d2c" providerId="LiveId" clId="{FC16E11A-D945-4F2B-9F55-CA98DFD541A6}" dt="2023-03-30T02:14:43.497" v="3707" actId="1036"/>
          <ac:cxnSpMkLst>
            <pc:docMk/>
            <pc:sldMk cId="0" sldId="262"/>
            <ac:cxnSpMk id="23" creationId="{D883AEF6-8940-8FF5-7088-2C728DD15138}"/>
          </ac:cxnSpMkLst>
        </pc:cxnChg>
        <pc:cxnChg chg="add mod">
          <ac:chgData name="Bruno Durão" userId="7799506000859d2c" providerId="LiveId" clId="{FC16E11A-D945-4F2B-9F55-CA98DFD541A6}" dt="2023-03-30T02:14:43.497" v="3707" actId="1036"/>
          <ac:cxnSpMkLst>
            <pc:docMk/>
            <pc:sldMk cId="0" sldId="262"/>
            <ac:cxnSpMk id="24" creationId="{B179AE7A-8BBF-EC01-0526-D26C0E5F749D}"/>
          </ac:cxnSpMkLst>
        </pc:cxnChg>
        <pc:cxnChg chg="add mod">
          <ac:chgData name="Bruno Durão" userId="7799506000859d2c" providerId="LiveId" clId="{FC16E11A-D945-4F2B-9F55-CA98DFD541A6}" dt="2023-03-30T02:14:43.497" v="3707" actId="1036"/>
          <ac:cxnSpMkLst>
            <pc:docMk/>
            <pc:sldMk cId="0" sldId="262"/>
            <ac:cxnSpMk id="25" creationId="{D88B556D-2EBA-D49A-6EFC-692E95B08947}"/>
          </ac:cxnSpMkLst>
        </pc:cxnChg>
        <pc:cxnChg chg="add mod">
          <ac:chgData name="Bruno Durão" userId="7799506000859d2c" providerId="LiveId" clId="{FC16E11A-D945-4F2B-9F55-CA98DFD541A6}" dt="2023-03-30T02:14:43.497" v="3707" actId="1036"/>
          <ac:cxnSpMkLst>
            <pc:docMk/>
            <pc:sldMk cId="0" sldId="262"/>
            <ac:cxnSpMk id="26" creationId="{77BCB020-41F0-3EA1-10AF-B9A8E96A4100}"/>
          </ac:cxnSpMkLst>
        </pc:cxnChg>
        <pc:cxnChg chg="add mod">
          <ac:chgData name="Bruno Durão" userId="7799506000859d2c" providerId="LiveId" clId="{FC16E11A-D945-4F2B-9F55-CA98DFD541A6}" dt="2023-03-30T02:14:43.497" v="3707" actId="1036"/>
          <ac:cxnSpMkLst>
            <pc:docMk/>
            <pc:sldMk cId="0" sldId="262"/>
            <ac:cxnSpMk id="27" creationId="{F86D789D-D92E-6F22-E3F3-5B4BC2FEB02E}"/>
          </ac:cxnSpMkLst>
        </pc:cxnChg>
        <pc:cxnChg chg="add mod">
          <ac:chgData name="Bruno Durão" userId="7799506000859d2c" providerId="LiveId" clId="{FC16E11A-D945-4F2B-9F55-CA98DFD541A6}" dt="2023-03-30T02:14:43.497" v="3707" actId="1036"/>
          <ac:cxnSpMkLst>
            <pc:docMk/>
            <pc:sldMk cId="0" sldId="262"/>
            <ac:cxnSpMk id="28" creationId="{4DAB23E8-0C49-1AEA-7D20-1E8DFDB10F49}"/>
          </ac:cxnSpMkLst>
        </pc:cxnChg>
        <pc:cxnChg chg="add mod">
          <ac:chgData name="Bruno Durão" userId="7799506000859d2c" providerId="LiveId" clId="{FC16E11A-D945-4F2B-9F55-CA98DFD541A6}" dt="2023-03-30T02:14:43.497" v="3707" actId="1036"/>
          <ac:cxnSpMkLst>
            <pc:docMk/>
            <pc:sldMk cId="0" sldId="262"/>
            <ac:cxnSpMk id="46" creationId="{2E6F293C-CBD1-D59F-3957-F64A663F06F7}"/>
          </ac:cxnSpMkLst>
        </pc:cxnChg>
      </pc:sldChg>
      <pc:sldChg chg="del">
        <pc:chgData name="Bruno Durão" userId="7799506000859d2c" providerId="LiveId" clId="{FC16E11A-D945-4F2B-9F55-CA98DFD541A6}" dt="2023-03-30T02:32:30.195" v="3866" actId="47"/>
        <pc:sldMkLst>
          <pc:docMk/>
          <pc:sldMk cId="0" sldId="263"/>
        </pc:sldMkLst>
      </pc:sldChg>
      <pc:sldChg chg="addSp delSp modSp mod modTransition modAnim">
        <pc:chgData name="Bruno Durão" userId="7799506000859d2c" providerId="LiveId" clId="{FC16E11A-D945-4F2B-9F55-CA98DFD541A6}" dt="2023-04-13T00:57:19.773" v="7646" actId="1037"/>
        <pc:sldMkLst>
          <pc:docMk/>
          <pc:sldMk cId="0" sldId="264"/>
        </pc:sldMkLst>
        <pc:spChg chg="add mod">
          <ac:chgData name="Bruno Durão" userId="7799506000859d2c" providerId="LiveId" clId="{FC16E11A-D945-4F2B-9F55-CA98DFD541A6}" dt="2023-03-30T22:56:24.933" v="4245" actId="1038"/>
          <ac:spMkLst>
            <pc:docMk/>
            <pc:sldMk cId="0" sldId="264"/>
            <ac:spMk id="2" creationId="{F2E29EBF-61AD-F6F1-DDD7-4BD8885D8EBC}"/>
          </ac:spMkLst>
        </pc:spChg>
        <pc:spChg chg="add mod">
          <ac:chgData name="Bruno Durão" userId="7799506000859d2c" providerId="LiveId" clId="{FC16E11A-D945-4F2B-9F55-CA98DFD541A6}" dt="2023-03-30T23:45:01.500" v="5296" actId="255"/>
          <ac:spMkLst>
            <pc:docMk/>
            <pc:sldMk cId="0" sldId="264"/>
            <ac:spMk id="4" creationId="{4CDCC4C2-828B-8D66-9699-A58F9AB67BDF}"/>
          </ac:spMkLst>
        </pc:spChg>
        <pc:spChg chg="add mod">
          <ac:chgData name="Bruno Durão" userId="7799506000859d2c" providerId="LiveId" clId="{FC16E11A-D945-4F2B-9F55-CA98DFD541A6}" dt="2023-04-13T00:43:14.890" v="7258" actId="14100"/>
          <ac:spMkLst>
            <pc:docMk/>
            <pc:sldMk cId="0" sldId="264"/>
            <ac:spMk id="5" creationId="{33B743A5-618B-99B6-25B0-850E7237F743}"/>
          </ac:spMkLst>
        </pc:spChg>
        <pc:spChg chg="add mod">
          <ac:chgData name="Bruno Durão" userId="7799506000859d2c" providerId="LiveId" clId="{FC16E11A-D945-4F2B-9F55-CA98DFD541A6}" dt="2023-04-13T00:48:22.393" v="7379" actId="20577"/>
          <ac:spMkLst>
            <pc:docMk/>
            <pc:sldMk cId="0" sldId="264"/>
            <ac:spMk id="12" creationId="{AA0D01F3-CC71-FC9F-3F46-05F2E15AE673}"/>
          </ac:spMkLst>
        </pc:spChg>
        <pc:spChg chg="add mod">
          <ac:chgData name="Bruno Durão" userId="7799506000859d2c" providerId="LiveId" clId="{FC16E11A-D945-4F2B-9F55-CA98DFD541A6}" dt="2023-04-13T00:48:47.860" v="7445" actId="20577"/>
          <ac:spMkLst>
            <pc:docMk/>
            <pc:sldMk cId="0" sldId="264"/>
            <ac:spMk id="14" creationId="{3FD8519B-815E-6A06-4AC1-C61FCACAC045}"/>
          </ac:spMkLst>
        </pc:spChg>
        <pc:spChg chg="add mod ord">
          <ac:chgData name="Bruno Durão" userId="7799506000859d2c" providerId="LiveId" clId="{FC16E11A-D945-4F2B-9F55-CA98DFD541A6}" dt="2023-04-13T00:57:19.773" v="7646" actId="1037"/>
          <ac:spMkLst>
            <pc:docMk/>
            <pc:sldMk cId="0" sldId="264"/>
            <ac:spMk id="16" creationId="{0CFBB910-336F-5D43-F58E-831328B418B4}"/>
          </ac:spMkLst>
        </pc:spChg>
        <pc:spChg chg="add del mod">
          <ac:chgData name="Bruno Durão" userId="7799506000859d2c" providerId="LiveId" clId="{FC16E11A-D945-4F2B-9F55-CA98DFD541A6}" dt="2023-03-30T23:11:53.886" v="4400" actId="478"/>
          <ac:spMkLst>
            <pc:docMk/>
            <pc:sldMk cId="0" sldId="264"/>
            <ac:spMk id="18" creationId="{3F22F232-6163-0ED2-A253-EF8CBF9E06C8}"/>
          </ac:spMkLst>
        </pc:spChg>
        <pc:spChg chg="add mod">
          <ac:chgData name="Bruno Durão" userId="7799506000859d2c" providerId="LiveId" clId="{FC16E11A-D945-4F2B-9F55-CA98DFD541A6}" dt="2023-04-13T00:56:45.763" v="7639" actId="1038"/>
          <ac:spMkLst>
            <pc:docMk/>
            <pc:sldMk cId="0" sldId="264"/>
            <ac:spMk id="18" creationId="{ACB2DC67-1080-F002-25A9-BB2168CB1D97}"/>
          </ac:spMkLst>
        </pc:spChg>
        <pc:spChg chg="add mod">
          <ac:chgData name="Bruno Durão" userId="7799506000859d2c" providerId="LiveId" clId="{FC16E11A-D945-4F2B-9F55-CA98DFD541A6}" dt="2023-04-13T00:42:12.278" v="7173" actId="1038"/>
          <ac:spMkLst>
            <pc:docMk/>
            <pc:sldMk cId="0" sldId="264"/>
            <ac:spMk id="19" creationId="{8C60ECF2-EF55-432B-8CB7-1DDEA77D06EC}"/>
          </ac:spMkLst>
        </pc:spChg>
        <pc:spChg chg="add mod">
          <ac:chgData name="Bruno Durão" userId="7799506000859d2c" providerId="LiveId" clId="{FC16E11A-D945-4F2B-9F55-CA98DFD541A6}" dt="2023-04-13T00:42:12.278" v="7173" actId="1038"/>
          <ac:spMkLst>
            <pc:docMk/>
            <pc:sldMk cId="0" sldId="264"/>
            <ac:spMk id="20" creationId="{DA535422-5437-C548-C381-601715C89DE3}"/>
          </ac:spMkLst>
        </pc:spChg>
        <pc:spChg chg="add mod">
          <ac:chgData name="Bruno Durão" userId="7799506000859d2c" providerId="LiveId" clId="{FC16E11A-D945-4F2B-9F55-CA98DFD541A6}" dt="2023-04-13T00:42:12.278" v="7173" actId="1038"/>
          <ac:spMkLst>
            <pc:docMk/>
            <pc:sldMk cId="0" sldId="264"/>
            <ac:spMk id="21" creationId="{29D4D5AD-E0E6-EA65-986E-B5064E4AF69C}"/>
          </ac:spMkLst>
        </pc:spChg>
        <pc:spChg chg="add mod">
          <ac:chgData name="Bruno Durão" userId="7799506000859d2c" providerId="LiveId" clId="{FC16E11A-D945-4F2B-9F55-CA98DFD541A6}" dt="2023-04-13T00:42:30.562" v="7224" actId="1037"/>
          <ac:spMkLst>
            <pc:docMk/>
            <pc:sldMk cId="0" sldId="264"/>
            <ac:spMk id="22" creationId="{F160C004-720A-5C81-887A-A08B334698FF}"/>
          </ac:spMkLst>
        </pc:spChg>
        <pc:spChg chg="add mod ord">
          <ac:chgData name="Bruno Durão" userId="7799506000859d2c" providerId="LiveId" clId="{FC16E11A-D945-4F2B-9F55-CA98DFD541A6}" dt="2023-04-13T00:43:04.321" v="7257" actId="166"/>
          <ac:spMkLst>
            <pc:docMk/>
            <pc:sldMk cId="0" sldId="264"/>
            <ac:spMk id="23" creationId="{5C6D8822-1136-7442-798D-7F520CC91CE6}"/>
          </ac:spMkLst>
        </pc:spChg>
        <pc:spChg chg="add mod">
          <ac:chgData name="Bruno Durão" userId="7799506000859d2c" providerId="LiveId" clId="{FC16E11A-D945-4F2B-9F55-CA98DFD541A6}" dt="2023-04-13T00:42:20.310" v="7188" actId="1035"/>
          <ac:spMkLst>
            <pc:docMk/>
            <pc:sldMk cId="0" sldId="264"/>
            <ac:spMk id="26" creationId="{D3D67C07-E2BB-E8AA-97B7-9AED0D87EA4D}"/>
          </ac:spMkLst>
        </pc:spChg>
        <pc:spChg chg="add del mod">
          <ac:chgData name="Bruno Durão" userId="7799506000859d2c" providerId="LiveId" clId="{FC16E11A-D945-4F2B-9F55-CA98DFD541A6}" dt="2023-04-13T00:43:24.760" v="7259" actId="1076"/>
          <ac:spMkLst>
            <pc:docMk/>
            <pc:sldMk cId="0" sldId="264"/>
            <ac:spMk id="27" creationId="{AD0C1FE1-5B45-A335-634F-9032CCB944F3}"/>
          </ac:spMkLst>
        </pc:spChg>
        <pc:spChg chg="add mod">
          <ac:chgData name="Bruno Durão" userId="7799506000859d2c" providerId="LiveId" clId="{FC16E11A-D945-4F2B-9F55-CA98DFD541A6}" dt="2023-04-13T00:43:32.650" v="7261" actId="1076"/>
          <ac:spMkLst>
            <pc:docMk/>
            <pc:sldMk cId="0" sldId="264"/>
            <ac:spMk id="28" creationId="{ABC4E231-CD45-BCA6-1D1B-30BFB2B6463B}"/>
          </ac:spMkLst>
        </pc:spChg>
        <pc:spChg chg="add mod">
          <ac:chgData name="Bruno Durão" userId="7799506000859d2c" providerId="LiveId" clId="{FC16E11A-D945-4F2B-9F55-CA98DFD541A6}" dt="2023-04-13T00:44:12.176" v="7286" actId="1076"/>
          <ac:spMkLst>
            <pc:docMk/>
            <pc:sldMk cId="0" sldId="264"/>
            <ac:spMk id="29" creationId="{7B4CB812-0D20-F56E-97F9-E2A6BA1BDDDB}"/>
          </ac:spMkLst>
        </pc:spChg>
        <pc:spChg chg="add mod">
          <ac:chgData name="Bruno Durão" userId="7799506000859d2c" providerId="LiveId" clId="{FC16E11A-D945-4F2B-9F55-CA98DFD541A6}" dt="2023-04-13T00:44:26.283" v="7290" actId="1076"/>
          <ac:spMkLst>
            <pc:docMk/>
            <pc:sldMk cId="0" sldId="264"/>
            <ac:spMk id="30" creationId="{8F20DAA0-0E72-EC12-FC28-AFD00C84EF7C}"/>
          </ac:spMkLst>
        </pc:spChg>
        <pc:spChg chg="add mod">
          <ac:chgData name="Bruno Durão" userId="7799506000859d2c" providerId="LiveId" clId="{FC16E11A-D945-4F2B-9F55-CA98DFD541A6}" dt="2023-04-13T00:48:05.326" v="7375" actId="1035"/>
          <ac:spMkLst>
            <pc:docMk/>
            <pc:sldMk cId="0" sldId="264"/>
            <ac:spMk id="31" creationId="{8642174C-D28D-D47A-EE91-BA86EDEC5CB7}"/>
          </ac:spMkLst>
        </pc:spChg>
        <pc:spChg chg="add mod">
          <ac:chgData name="Bruno Durão" userId="7799506000859d2c" providerId="LiveId" clId="{FC16E11A-D945-4F2B-9F55-CA98DFD541A6}" dt="2023-04-13T00:48:05.326" v="7375" actId="1035"/>
          <ac:spMkLst>
            <pc:docMk/>
            <pc:sldMk cId="0" sldId="264"/>
            <ac:spMk id="32" creationId="{706E27D8-7229-0D17-2EE4-3A5FF6898645}"/>
          </ac:spMkLst>
        </pc:spChg>
        <pc:spChg chg="add mod">
          <ac:chgData name="Bruno Durão" userId="7799506000859d2c" providerId="LiveId" clId="{FC16E11A-D945-4F2B-9F55-CA98DFD541A6}" dt="2023-04-13T00:48:05.326" v="7375" actId="1035"/>
          <ac:spMkLst>
            <pc:docMk/>
            <pc:sldMk cId="0" sldId="264"/>
            <ac:spMk id="33" creationId="{A4067BC0-3D14-FC50-F383-BB3A2C89C37A}"/>
          </ac:spMkLst>
        </pc:spChg>
        <pc:spChg chg="add mod">
          <ac:chgData name="Bruno Durão" userId="7799506000859d2c" providerId="LiveId" clId="{FC16E11A-D945-4F2B-9F55-CA98DFD541A6}" dt="2023-04-13T00:48:05.326" v="7375" actId="1035"/>
          <ac:spMkLst>
            <pc:docMk/>
            <pc:sldMk cId="0" sldId="264"/>
            <ac:spMk id="34" creationId="{4DB84B41-58FE-96D0-7286-010D1B243496}"/>
          </ac:spMkLst>
        </pc:spChg>
        <pc:spChg chg="add mod">
          <ac:chgData name="Bruno Durão" userId="7799506000859d2c" providerId="LiveId" clId="{FC16E11A-D945-4F2B-9F55-CA98DFD541A6}" dt="2023-04-13T00:48:05.326" v="7375" actId="1035"/>
          <ac:spMkLst>
            <pc:docMk/>
            <pc:sldMk cId="0" sldId="264"/>
            <ac:spMk id="35" creationId="{8380C317-9E37-AC4F-B537-A11DEB7755A9}"/>
          </ac:spMkLst>
        </pc:spChg>
        <pc:spChg chg="add mod">
          <ac:chgData name="Bruno Durão" userId="7799506000859d2c" providerId="LiveId" clId="{FC16E11A-D945-4F2B-9F55-CA98DFD541A6}" dt="2023-04-13T00:48:05.326" v="7375" actId="1035"/>
          <ac:spMkLst>
            <pc:docMk/>
            <pc:sldMk cId="0" sldId="264"/>
            <ac:spMk id="36" creationId="{A0C92255-97F9-FF81-160E-A2F31C56CCB1}"/>
          </ac:spMkLst>
        </pc:spChg>
        <pc:spChg chg="add mod">
          <ac:chgData name="Bruno Durão" userId="7799506000859d2c" providerId="LiveId" clId="{FC16E11A-D945-4F2B-9F55-CA98DFD541A6}" dt="2023-04-13T00:48:05.326" v="7375" actId="1035"/>
          <ac:spMkLst>
            <pc:docMk/>
            <pc:sldMk cId="0" sldId="264"/>
            <ac:spMk id="37" creationId="{DEA82FBA-688D-73AE-691D-8B6325736F07}"/>
          </ac:spMkLst>
        </pc:spChg>
        <pc:spChg chg="add mod">
          <ac:chgData name="Bruno Durão" userId="7799506000859d2c" providerId="LiveId" clId="{FC16E11A-D945-4F2B-9F55-CA98DFD541A6}" dt="2023-04-13T00:48:05.326" v="7375" actId="1035"/>
          <ac:spMkLst>
            <pc:docMk/>
            <pc:sldMk cId="0" sldId="264"/>
            <ac:spMk id="38" creationId="{42CDA3D0-164C-ED1C-ABAA-C33FFD57C65F}"/>
          </ac:spMkLst>
        </pc:spChg>
        <pc:spChg chg="add mod">
          <ac:chgData name="Bruno Durão" userId="7799506000859d2c" providerId="LiveId" clId="{FC16E11A-D945-4F2B-9F55-CA98DFD541A6}" dt="2023-04-13T00:48:05.326" v="7375" actId="1035"/>
          <ac:spMkLst>
            <pc:docMk/>
            <pc:sldMk cId="0" sldId="264"/>
            <ac:spMk id="39" creationId="{E43FAF6B-CFF8-FE3F-88FB-C94F5A908D34}"/>
          </ac:spMkLst>
        </pc:spChg>
        <pc:spChg chg="add mod">
          <ac:chgData name="Bruno Durão" userId="7799506000859d2c" providerId="LiveId" clId="{FC16E11A-D945-4F2B-9F55-CA98DFD541A6}" dt="2023-04-13T00:48:05.326" v="7375" actId="1035"/>
          <ac:spMkLst>
            <pc:docMk/>
            <pc:sldMk cId="0" sldId="264"/>
            <ac:spMk id="40" creationId="{C79B1564-209B-7A51-C45B-F01622830645}"/>
          </ac:spMkLst>
        </pc:spChg>
        <pc:spChg chg="add mod">
          <ac:chgData name="Bruno Durão" userId="7799506000859d2c" providerId="LiveId" clId="{FC16E11A-D945-4F2B-9F55-CA98DFD541A6}" dt="2023-04-13T00:48:05.326" v="7375" actId="1035"/>
          <ac:spMkLst>
            <pc:docMk/>
            <pc:sldMk cId="0" sldId="264"/>
            <ac:spMk id="42" creationId="{1CBD71D1-AF12-2F87-F59E-6645AA55D327}"/>
          </ac:spMkLst>
        </pc:spChg>
        <pc:spChg chg="add mod">
          <ac:chgData name="Bruno Durão" userId="7799506000859d2c" providerId="LiveId" clId="{FC16E11A-D945-4F2B-9F55-CA98DFD541A6}" dt="2023-04-13T00:48:05.326" v="7375" actId="1035"/>
          <ac:spMkLst>
            <pc:docMk/>
            <pc:sldMk cId="0" sldId="264"/>
            <ac:spMk id="43" creationId="{F38A3678-0CF4-7DCF-8EA9-71E02599427A}"/>
          </ac:spMkLst>
        </pc:spChg>
        <pc:spChg chg="add del mod">
          <ac:chgData name="Bruno Durão" userId="7799506000859d2c" providerId="LiveId" clId="{FC16E11A-D945-4F2B-9F55-CA98DFD541A6}" dt="2023-03-30T23:30:57.595" v="5119"/>
          <ac:spMkLst>
            <pc:docMk/>
            <pc:sldMk cId="0" sldId="264"/>
            <ac:spMk id="44" creationId="{8BD3A377-9105-A096-4CC2-583EDA7E6E51}"/>
          </ac:spMkLst>
        </pc:spChg>
        <pc:spChg chg="add del mod">
          <ac:chgData name="Bruno Durão" userId="7799506000859d2c" providerId="LiveId" clId="{FC16E11A-D945-4F2B-9F55-CA98DFD541A6}" dt="2023-03-30T23:30:57.595" v="5119"/>
          <ac:spMkLst>
            <pc:docMk/>
            <pc:sldMk cId="0" sldId="264"/>
            <ac:spMk id="45" creationId="{F10B351D-77B3-DF88-E6BA-68E302B17EED}"/>
          </ac:spMkLst>
        </pc:spChg>
        <pc:spChg chg="add mod">
          <ac:chgData name="Bruno Durão" userId="7799506000859d2c" providerId="LiveId" clId="{FC16E11A-D945-4F2B-9F55-CA98DFD541A6}" dt="2023-04-13T00:49:53.327" v="7518" actId="1076"/>
          <ac:spMkLst>
            <pc:docMk/>
            <pc:sldMk cId="0" sldId="264"/>
            <ac:spMk id="46" creationId="{FF44A3F8-86C0-C6AE-D0F6-325D012C49B3}"/>
          </ac:spMkLst>
        </pc:spChg>
        <pc:spChg chg="del">
          <ac:chgData name="Bruno Durão" userId="7799506000859d2c" providerId="LiveId" clId="{FC16E11A-D945-4F2B-9F55-CA98DFD541A6}" dt="2023-03-30T22:56:07.023" v="4235" actId="478"/>
          <ac:spMkLst>
            <pc:docMk/>
            <pc:sldMk cId="0" sldId="264"/>
            <ac:spMk id="326" creationId="{00000000-0000-0000-0000-000000000000}"/>
          </ac:spMkLst>
        </pc:spChg>
        <pc:spChg chg="mod">
          <ac:chgData name="Bruno Durão" userId="7799506000859d2c" providerId="LiveId" clId="{FC16E11A-D945-4F2B-9F55-CA98DFD541A6}" dt="2023-04-13T00:42:06.517" v="7155" actId="1076"/>
          <ac:spMkLst>
            <pc:docMk/>
            <pc:sldMk cId="0" sldId="264"/>
            <ac:spMk id="327" creationId="{00000000-0000-0000-0000-000000000000}"/>
          </ac:spMkLst>
        </pc:spChg>
        <pc:spChg chg="del">
          <ac:chgData name="Bruno Durão" userId="7799506000859d2c" providerId="LiveId" clId="{FC16E11A-D945-4F2B-9F55-CA98DFD541A6}" dt="2023-03-30T22:50:45.091" v="4166" actId="21"/>
          <ac:spMkLst>
            <pc:docMk/>
            <pc:sldMk cId="0" sldId="264"/>
            <ac:spMk id="329" creationId="{00000000-0000-0000-0000-000000000000}"/>
          </ac:spMkLst>
        </pc:spChg>
        <pc:spChg chg="del">
          <ac:chgData name="Bruno Durão" userId="7799506000859d2c" providerId="LiveId" clId="{FC16E11A-D945-4F2B-9F55-CA98DFD541A6}" dt="2023-03-30T22:56:07.023" v="4235" actId="478"/>
          <ac:spMkLst>
            <pc:docMk/>
            <pc:sldMk cId="0" sldId="264"/>
            <ac:spMk id="330" creationId="{00000000-0000-0000-0000-000000000000}"/>
          </ac:spMkLst>
        </pc:spChg>
        <pc:picChg chg="add mod">
          <ac:chgData name="Bruno Durão" userId="7799506000859d2c" providerId="LiveId" clId="{FC16E11A-D945-4F2B-9F55-CA98DFD541A6}" dt="2023-03-30T22:56:24.933" v="4245" actId="1038"/>
          <ac:picMkLst>
            <pc:docMk/>
            <pc:sldMk cId="0" sldId="264"/>
            <ac:picMk id="3" creationId="{1A4A07D7-BC9C-D8EA-E49E-94E96AD9FB53}"/>
          </ac:picMkLst>
        </pc:picChg>
        <pc:picChg chg="del">
          <ac:chgData name="Bruno Durão" userId="7799506000859d2c" providerId="LiveId" clId="{FC16E11A-D945-4F2B-9F55-CA98DFD541A6}" dt="2023-03-30T22:50:45.091" v="4166" actId="21"/>
          <ac:picMkLst>
            <pc:docMk/>
            <pc:sldMk cId="0" sldId="264"/>
            <ac:picMk id="6" creationId="{2B613560-40A6-B7B7-0D80-CF290F7E9B19}"/>
          </ac:picMkLst>
        </pc:picChg>
        <pc:picChg chg="add mod">
          <ac:chgData name="Bruno Durão" userId="7799506000859d2c" providerId="LiveId" clId="{FC16E11A-D945-4F2B-9F55-CA98DFD541A6}" dt="2023-04-13T00:42:24.289" v="7204" actId="1037"/>
          <ac:picMkLst>
            <pc:docMk/>
            <pc:sldMk cId="0" sldId="264"/>
            <ac:picMk id="7" creationId="{61C76E65-FC43-B372-71B2-3A9D26F20FAD}"/>
          </ac:picMkLst>
        </pc:picChg>
        <pc:picChg chg="add mod">
          <ac:chgData name="Bruno Durão" userId="7799506000859d2c" providerId="LiveId" clId="{FC16E11A-D945-4F2B-9F55-CA98DFD541A6}" dt="2023-04-13T00:56:45.763" v="7639" actId="1038"/>
          <ac:picMkLst>
            <pc:docMk/>
            <pc:sldMk cId="0" sldId="264"/>
            <ac:picMk id="8" creationId="{CBA3AAAE-D211-BEF6-4DD2-E50133F46A34}"/>
          </ac:picMkLst>
        </pc:picChg>
        <pc:picChg chg="add mod">
          <ac:chgData name="Bruno Durão" userId="7799506000859d2c" providerId="LiveId" clId="{FC16E11A-D945-4F2B-9F55-CA98DFD541A6}" dt="2023-04-13T00:43:28.765" v="7260" actId="1076"/>
          <ac:picMkLst>
            <pc:docMk/>
            <pc:sldMk cId="0" sldId="264"/>
            <ac:picMk id="9" creationId="{054AFD12-2D66-F970-3904-3280645C5DE0}"/>
          </ac:picMkLst>
        </pc:picChg>
        <pc:picChg chg="add mod">
          <ac:chgData name="Bruno Durão" userId="7799506000859d2c" providerId="LiveId" clId="{FC16E11A-D945-4F2B-9F55-CA98DFD541A6}" dt="2023-04-13T00:56:45.763" v="7639" actId="1038"/>
          <ac:picMkLst>
            <pc:docMk/>
            <pc:sldMk cId="0" sldId="264"/>
            <ac:picMk id="10" creationId="{34B11210-DAD2-E445-199F-4C48D56FC3C7}"/>
          </ac:picMkLst>
        </pc:picChg>
        <pc:picChg chg="add mod">
          <ac:chgData name="Bruno Durão" userId="7799506000859d2c" providerId="LiveId" clId="{FC16E11A-D945-4F2B-9F55-CA98DFD541A6}" dt="2023-04-13T00:43:55.206" v="7285" actId="1037"/>
          <ac:picMkLst>
            <pc:docMk/>
            <pc:sldMk cId="0" sldId="264"/>
            <ac:picMk id="11" creationId="{C839A7C7-D52B-6988-DC7E-7B8F0B1496CD}"/>
          </ac:picMkLst>
        </pc:picChg>
        <pc:picChg chg="add mod">
          <ac:chgData name="Bruno Durão" userId="7799506000859d2c" providerId="LiveId" clId="{FC16E11A-D945-4F2B-9F55-CA98DFD541A6}" dt="2023-04-13T00:43:51.810" v="7277" actId="1038"/>
          <ac:picMkLst>
            <pc:docMk/>
            <pc:sldMk cId="0" sldId="264"/>
            <ac:picMk id="13" creationId="{B321DD26-E26B-4515-5D8D-289F36EBD3F7}"/>
          </ac:picMkLst>
        </pc:picChg>
        <pc:picChg chg="add mod">
          <ac:chgData name="Bruno Durão" userId="7799506000859d2c" providerId="LiveId" clId="{FC16E11A-D945-4F2B-9F55-CA98DFD541A6}" dt="2023-04-13T00:42:40.063" v="7253" actId="1037"/>
          <ac:picMkLst>
            <pc:docMk/>
            <pc:sldMk cId="0" sldId="264"/>
            <ac:picMk id="15" creationId="{9AF890E0-8EF5-CF2E-CF24-B0A399253823}"/>
          </ac:picMkLst>
        </pc:picChg>
        <pc:picChg chg="add mod">
          <ac:chgData name="Bruno Durão" userId="7799506000859d2c" providerId="LiveId" clId="{FC16E11A-D945-4F2B-9F55-CA98DFD541A6}" dt="2023-04-13T00:44:20.462" v="7289" actId="1076"/>
          <ac:picMkLst>
            <pc:docMk/>
            <pc:sldMk cId="0" sldId="264"/>
            <ac:picMk id="17" creationId="{A336E4D3-CADD-9323-1728-EAB85E30D263}"/>
          </ac:picMkLst>
        </pc:picChg>
        <pc:picChg chg="add mod">
          <ac:chgData name="Bruno Durão" userId="7799506000859d2c" providerId="LiveId" clId="{FC16E11A-D945-4F2B-9F55-CA98DFD541A6}" dt="2023-04-13T00:47:46.799" v="7352" actId="1038"/>
          <ac:picMkLst>
            <pc:docMk/>
            <pc:sldMk cId="0" sldId="264"/>
            <ac:picMk id="25" creationId="{0160CA12-509B-9065-7B9C-6C7658939005}"/>
          </ac:picMkLst>
        </pc:picChg>
        <pc:picChg chg="add mod">
          <ac:chgData name="Bruno Durão" userId="7799506000859d2c" providerId="LiveId" clId="{FC16E11A-D945-4F2B-9F55-CA98DFD541A6}" dt="2023-04-13T00:44:30.900" v="7291" actId="1076"/>
          <ac:picMkLst>
            <pc:docMk/>
            <pc:sldMk cId="0" sldId="264"/>
            <ac:picMk id="41" creationId="{4323021E-78FB-83A3-3155-B3BC0625407C}"/>
          </ac:picMkLst>
        </pc:picChg>
      </pc:sldChg>
      <pc:sldChg chg="addSp delSp modSp del mod">
        <pc:chgData name="Bruno Durão" userId="7799506000859d2c" providerId="LiveId" clId="{FC16E11A-D945-4F2B-9F55-CA98DFD541A6}" dt="2023-04-13T01:23:23.275" v="7954" actId="47"/>
        <pc:sldMkLst>
          <pc:docMk/>
          <pc:sldMk cId="0" sldId="265"/>
        </pc:sldMkLst>
        <pc:spChg chg="add mod">
          <ac:chgData name="Bruno Durão" userId="7799506000859d2c" providerId="LiveId" clId="{FC16E11A-D945-4F2B-9F55-CA98DFD541A6}" dt="2023-04-13T01:19:53.546" v="7921" actId="1076"/>
          <ac:spMkLst>
            <pc:docMk/>
            <pc:sldMk cId="0" sldId="265"/>
            <ac:spMk id="2" creationId="{E024A7BF-22DB-17FB-6F69-6ADD617A19C8}"/>
          </ac:spMkLst>
        </pc:spChg>
        <pc:spChg chg="add del">
          <ac:chgData name="Bruno Durão" userId="7799506000859d2c" providerId="LiveId" clId="{FC16E11A-D945-4F2B-9F55-CA98DFD541A6}" dt="2023-04-13T01:19:41.113" v="7919" actId="478"/>
          <ac:spMkLst>
            <pc:docMk/>
            <pc:sldMk cId="0" sldId="265"/>
            <ac:spMk id="338" creationId="{00000000-0000-0000-0000-000000000000}"/>
          </ac:spMkLst>
        </pc:spChg>
        <pc:grpChg chg="del">
          <ac:chgData name="Bruno Durão" userId="7799506000859d2c" providerId="LiveId" clId="{FC16E11A-D945-4F2B-9F55-CA98DFD541A6}" dt="2023-04-13T01:19:32.531" v="7918" actId="478"/>
          <ac:grpSpMkLst>
            <pc:docMk/>
            <pc:sldMk cId="0" sldId="265"/>
            <ac:grpSpMk id="339" creationId="{00000000-0000-0000-0000-000000000000}"/>
          </ac:grpSpMkLst>
        </pc:grpChg>
      </pc:sldChg>
      <pc:sldChg chg="addSp delSp modSp mod">
        <pc:chgData name="Bruno Durão" userId="7799506000859d2c" providerId="LiveId" clId="{FC16E11A-D945-4F2B-9F55-CA98DFD541A6}" dt="2023-04-15T00:47:22.186" v="9177" actId="20577"/>
        <pc:sldMkLst>
          <pc:docMk/>
          <pc:sldMk cId="0" sldId="266"/>
        </pc:sldMkLst>
        <pc:spChg chg="mod">
          <ac:chgData name="Bruno Durão" userId="7799506000859d2c" providerId="LiveId" clId="{FC16E11A-D945-4F2B-9F55-CA98DFD541A6}" dt="2023-04-15T00:43:23.402" v="9137" actId="20577"/>
          <ac:spMkLst>
            <pc:docMk/>
            <pc:sldMk cId="0" sldId="266"/>
            <ac:spMk id="359" creationId="{00000000-0000-0000-0000-000000000000}"/>
          </ac:spMkLst>
        </pc:spChg>
        <pc:spChg chg="mod">
          <ac:chgData name="Bruno Durão" userId="7799506000859d2c" providerId="LiveId" clId="{FC16E11A-D945-4F2B-9F55-CA98DFD541A6}" dt="2023-04-15T00:47:22.186" v="9177" actId="20577"/>
          <ac:spMkLst>
            <pc:docMk/>
            <pc:sldMk cId="0" sldId="266"/>
            <ac:spMk id="360" creationId="{00000000-0000-0000-0000-000000000000}"/>
          </ac:spMkLst>
        </pc:spChg>
        <pc:picChg chg="add del mod">
          <ac:chgData name="Bruno Durão" userId="7799506000859d2c" providerId="LiveId" clId="{FC16E11A-D945-4F2B-9F55-CA98DFD541A6}" dt="2023-04-06T03:43:56.068" v="6760" actId="478"/>
          <ac:picMkLst>
            <pc:docMk/>
            <pc:sldMk cId="0" sldId="266"/>
            <ac:picMk id="3" creationId="{EE153979-3445-616A-EBBE-8300B8B9B4FE}"/>
          </ac:picMkLst>
        </pc:picChg>
      </pc:sldChg>
      <pc:sldChg chg="addSp modSp del mod">
        <pc:chgData name="Bruno Durão" userId="7799506000859d2c" providerId="LiveId" clId="{FC16E11A-D945-4F2B-9F55-CA98DFD541A6}" dt="2023-04-13T01:22:02.220" v="7943" actId="47"/>
        <pc:sldMkLst>
          <pc:docMk/>
          <pc:sldMk cId="1691201312" sldId="268"/>
        </pc:sldMkLst>
        <pc:spChg chg="add mod">
          <ac:chgData name="Bruno Durão" userId="7799506000859d2c" providerId="LiveId" clId="{FC16E11A-D945-4F2B-9F55-CA98DFD541A6}" dt="2023-03-30T02:09:26.826" v="3562"/>
          <ac:spMkLst>
            <pc:docMk/>
            <pc:sldMk cId="1691201312" sldId="268"/>
            <ac:spMk id="2" creationId="{0509826C-57EA-38EB-2637-C332525E4800}"/>
          </ac:spMkLst>
        </pc:spChg>
        <pc:spChg chg="mod">
          <ac:chgData name="Bruno Durão" userId="7799506000859d2c" providerId="LiveId" clId="{FC16E11A-D945-4F2B-9F55-CA98DFD541A6}" dt="2023-03-30T23:55:35.155" v="5662" actId="1076"/>
          <ac:spMkLst>
            <pc:docMk/>
            <pc:sldMk cId="1691201312" sldId="268"/>
            <ac:spMk id="3" creationId="{DF24CC4D-E799-1762-9BD0-E6E1BB5ED3E8}"/>
          </ac:spMkLst>
        </pc:spChg>
        <pc:spChg chg="add mod">
          <ac:chgData name="Bruno Durão" userId="7799506000859d2c" providerId="LiveId" clId="{FC16E11A-D945-4F2B-9F55-CA98DFD541A6}" dt="2023-03-30T23:55:41.001" v="5663" actId="1076"/>
          <ac:spMkLst>
            <pc:docMk/>
            <pc:sldMk cId="1691201312" sldId="268"/>
            <ac:spMk id="5" creationId="{8B0696D9-355A-078F-3C9A-54014D6D3377}"/>
          </ac:spMkLst>
        </pc:spChg>
        <pc:spChg chg="mod">
          <ac:chgData name="Bruno Durão" userId="7799506000859d2c" providerId="LiveId" clId="{FC16E11A-D945-4F2B-9F55-CA98DFD541A6}" dt="2023-03-30T23:55:29.889" v="5660"/>
          <ac:spMkLst>
            <pc:docMk/>
            <pc:sldMk cId="1691201312" sldId="268"/>
            <ac:spMk id="7" creationId="{20E9E684-AE49-69D6-8FE3-9F154535A3AA}"/>
          </ac:spMkLst>
        </pc:spChg>
        <pc:spChg chg="mod">
          <ac:chgData name="Bruno Durão" userId="7799506000859d2c" providerId="LiveId" clId="{FC16E11A-D945-4F2B-9F55-CA98DFD541A6}" dt="2023-03-30T23:55:29.889" v="5660"/>
          <ac:spMkLst>
            <pc:docMk/>
            <pc:sldMk cId="1691201312" sldId="268"/>
            <ac:spMk id="8" creationId="{CC228594-0304-A6C1-CB79-D00501DDDDFB}"/>
          </ac:spMkLst>
        </pc:spChg>
        <pc:spChg chg="mod">
          <ac:chgData name="Bruno Durão" userId="7799506000859d2c" providerId="LiveId" clId="{FC16E11A-D945-4F2B-9F55-CA98DFD541A6}" dt="2023-03-30T23:55:29.889" v="5660"/>
          <ac:spMkLst>
            <pc:docMk/>
            <pc:sldMk cId="1691201312" sldId="268"/>
            <ac:spMk id="9" creationId="{2BB71FFB-D50F-B1EF-527E-41482F5056B7}"/>
          </ac:spMkLst>
        </pc:spChg>
        <pc:spChg chg="mod">
          <ac:chgData name="Bruno Durão" userId="7799506000859d2c" providerId="LiveId" clId="{FC16E11A-D945-4F2B-9F55-CA98DFD541A6}" dt="2023-03-30T02:09:19.425" v="3561" actId="1036"/>
          <ac:spMkLst>
            <pc:docMk/>
            <pc:sldMk cId="1691201312" sldId="268"/>
            <ac:spMk id="10" creationId="{D01771BE-216A-6EC5-E19D-0A4B5E0C0E87}"/>
          </ac:spMkLst>
        </pc:spChg>
        <pc:spChg chg="mod">
          <ac:chgData name="Bruno Durão" userId="7799506000859d2c" providerId="LiveId" clId="{FC16E11A-D945-4F2B-9F55-CA98DFD541A6}" dt="2023-03-30T23:55:29.889" v="5660"/>
          <ac:spMkLst>
            <pc:docMk/>
            <pc:sldMk cId="1691201312" sldId="268"/>
            <ac:spMk id="11" creationId="{D89B25F2-4AA5-C629-486D-0ECBBCC90194}"/>
          </ac:spMkLst>
        </pc:spChg>
        <pc:spChg chg="mod">
          <ac:chgData name="Bruno Durão" userId="7799506000859d2c" providerId="LiveId" clId="{FC16E11A-D945-4F2B-9F55-CA98DFD541A6}" dt="2023-03-30T23:55:29.889" v="5660"/>
          <ac:spMkLst>
            <pc:docMk/>
            <pc:sldMk cId="1691201312" sldId="268"/>
            <ac:spMk id="12" creationId="{9DFEC2C9-A36D-1363-4E60-AF0B740E59B0}"/>
          </ac:spMkLst>
        </pc:spChg>
        <pc:spChg chg="mod">
          <ac:chgData name="Bruno Durão" userId="7799506000859d2c" providerId="LiveId" clId="{FC16E11A-D945-4F2B-9F55-CA98DFD541A6}" dt="2023-03-30T23:55:29.889" v="5660"/>
          <ac:spMkLst>
            <pc:docMk/>
            <pc:sldMk cId="1691201312" sldId="268"/>
            <ac:spMk id="13" creationId="{317FD730-C4C3-A82E-99B3-A63948A05904}"/>
          </ac:spMkLst>
        </pc:spChg>
        <pc:grpChg chg="add mod">
          <ac:chgData name="Bruno Durão" userId="7799506000859d2c" providerId="LiveId" clId="{FC16E11A-D945-4F2B-9F55-CA98DFD541A6}" dt="2023-03-30T23:55:41.001" v="5663" actId="1076"/>
          <ac:grpSpMkLst>
            <pc:docMk/>
            <pc:sldMk cId="1691201312" sldId="268"/>
            <ac:grpSpMk id="6" creationId="{C8D14297-197C-6205-5545-C815F5E0A56C}"/>
          </ac:grpSpMkLst>
        </pc:grpChg>
        <pc:picChg chg="mod">
          <ac:chgData name="Bruno Durão" userId="7799506000859d2c" providerId="LiveId" clId="{FC16E11A-D945-4F2B-9F55-CA98DFD541A6}" dt="2023-03-30T02:09:19.425" v="3561" actId="1036"/>
          <ac:picMkLst>
            <pc:docMk/>
            <pc:sldMk cId="1691201312" sldId="268"/>
            <ac:picMk id="4" creationId="{BBAE4D6B-9B65-E10F-D517-AA95F4522853}"/>
          </ac:picMkLst>
        </pc:picChg>
      </pc:sldChg>
      <pc:sldChg chg="addSp delSp modSp mod">
        <pc:chgData name="Bruno Durão" userId="7799506000859d2c" providerId="LiveId" clId="{FC16E11A-D945-4F2B-9F55-CA98DFD541A6}" dt="2023-04-13T01:22:14.101" v="7945"/>
        <pc:sldMkLst>
          <pc:docMk/>
          <pc:sldMk cId="980500803" sldId="269"/>
        </pc:sldMkLst>
        <pc:spChg chg="mod">
          <ac:chgData name="Bruno Durão" userId="7799506000859d2c" providerId="LiveId" clId="{FC16E11A-D945-4F2B-9F55-CA98DFD541A6}" dt="2023-03-30T22:52:21.589" v="4215" actId="1076"/>
          <ac:spMkLst>
            <pc:docMk/>
            <pc:sldMk cId="980500803" sldId="269"/>
            <ac:spMk id="2" creationId="{3D65FEB4-980D-12B1-CBE9-2D3B3931433B}"/>
          </ac:spMkLst>
        </pc:spChg>
        <pc:spChg chg="mod">
          <ac:chgData name="Bruno Durão" userId="7799506000859d2c" providerId="LiveId" clId="{FC16E11A-D945-4F2B-9F55-CA98DFD541A6}" dt="2023-03-30T23:43:52.596" v="5282" actId="255"/>
          <ac:spMkLst>
            <pc:docMk/>
            <pc:sldMk cId="980500803" sldId="269"/>
            <ac:spMk id="3" creationId="{39463B3B-FCFF-62CD-F750-23DF6C0CD5FE}"/>
          </ac:spMkLst>
        </pc:spChg>
        <pc:spChg chg="add mod">
          <ac:chgData name="Bruno Durão" userId="7799506000859d2c" providerId="LiveId" clId="{FC16E11A-D945-4F2B-9F55-CA98DFD541A6}" dt="2023-03-30T23:56:28.795" v="5674" actId="1035"/>
          <ac:spMkLst>
            <pc:docMk/>
            <pc:sldMk cId="980500803" sldId="269"/>
            <ac:spMk id="4" creationId="{723A1269-ACC2-9705-8A7B-55E4C88D1698}"/>
          </ac:spMkLst>
        </pc:spChg>
        <pc:spChg chg="mod">
          <ac:chgData name="Bruno Durão" userId="7799506000859d2c" providerId="LiveId" clId="{FC16E11A-D945-4F2B-9F55-CA98DFD541A6}" dt="2023-03-30T23:43:56.998" v="5283" actId="255"/>
          <ac:spMkLst>
            <pc:docMk/>
            <pc:sldMk cId="980500803" sldId="269"/>
            <ac:spMk id="6" creationId="{A50106CB-7DB5-1D6D-4E12-F24B7BF75D90}"/>
          </ac:spMkLst>
        </pc:spChg>
        <pc:spChg chg="add mod">
          <ac:chgData name="Bruno Durão" userId="7799506000859d2c" providerId="LiveId" clId="{FC16E11A-D945-4F2B-9F55-CA98DFD541A6}" dt="2023-03-30T23:44:01.091" v="5284" actId="255"/>
          <ac:spMkLst>
            <pc:docMk/>
            <pc:sldMk cId="980500803" sldId="269"/>
            <ac:spMk id="8" creationId="{7A794482-3299-3244-6449-02E447F54322}"/>
          </ac:spMkLst>
        </pc:spChg>
        <pc:spChg chg="add mod">
          <ac:chgData name="Bruno Durão" userId="7799506000859d2c" providerId="LiveId" clId="{FC16E11A-D945-4F2B-9F55-CA98DFD541A6}" dt="2023-03-30T23:44:05.356" v="5285" actId="255"/>
          <ac:spMkLst>
            <pc:docMk/>
            <pc:sldMk cId="980500803" sldId="269"/>
            <ac:spMk id="11" creationId="{1BA8CF87-B0CC-7CA9-8C31-48D9FA690B50}"/>
          </ac:spMkLst>
        </pc:spChg>
        <pc:spChg chg="mod">
          <ac:chgData name="Bruno Durão" userId="7799506000859d2c" providerId="LiveId" clId="{FC16E11A-D945-4F2B-9F55-CA98DFD541A6}" dt="2023-03-30T23:56:19.767" v="5664"/>
          <ac:spMkLst>
            <pc:docMk/>
            <pc:sldMk cId="980500803" sldId="269"/>
            <ac:spMk id="13" creationId="{EC0C9C3D-5404-3097-5101-876445EF4028}"/>
          </ac:spMkLst>
        </pc:spChg>
        <pc:spChg chg="mod">
          <ac:chgData name="Bruno Durão" userId="7799506000859d2c" providerId="LiveId" clId="{FC16E11A-D945-4F2B-9F55-CA98DFD541A6}" dt="2023-03-30T23:56:19.767" v="5664"/>
          <ac:spMkLst>
            <pc:docMk/>
            <pc:sldMk cId="980500803" sldId="269"/>
            <ac:spMk id="14" creationId="{2EFB3979-3125-378F-01A2-5D9EE29D7A6C}"/>
          </ac:spMkLst>
        </pc:spChg>
        <pc:spChg chg="add mod">
          <ac:chgData name="Bruno Durão" userId="7799506000859d2c" providerId="LiveId" clId="{FC16E11A-D945-4F2B-9F55-CA98DFD541A6}" dt="2023-03-30T22:13:47.981" v="3878" actId="207"/>
          <ac:spMkLst>
            <pc:docMk/>
            <pc:sldMk cId="980500803" sldId="269"/>
            <ac:spMk id="15" creationId="{1496D77E-EF66-58B5-7168-4DBF5B21A83F}"/>
          </ac:spMkLst>
        </pc:spChg>
        <pc:spChg chg="add mod">
          <ac:chgData name="Bruno Durão" userId="7799506000859d2c" providerId="LiveId" clId="{FC16E11A-D945-4F2B-9F55-CA98DFD541A6}" dt="2023-03-30T02:31:32.575" v="3840" actId="20577"/>
          <ac:spMkLst>
            <pc:docMk/>
            <pc:sldMk cId="980500803" sldId="269"/>
            <ac:spMk id="16" creationId="{695CFA47-BDF6-BAD1-3FEB-24532A578548}"/>
          </ac:spMkLst>
        </pc:spChg>
        <pc:spChg chg="mod">
          <ac:chgData name="Bruno Durão" userId="7799506000859d2c" providerId="LiveId" clId="{FC16E11A-D945-4F2B-9F55-CA98DFD541A6}" dt="2023-03-30T23:56:19.767" v="5664"/>
          <ac:spMkLst>
            <pc:docMk/>
            <pc:sldMk cId="980500803" sldId="269"/>
            <ac:spMk id="17" creationId="{3A7425BF-7B96-5CBA-4590-6431CB4E8A36}"/>
          </ac:spMkLst>
        </pc:spChg>
        <pc:spChg chg="mod">
          <ac:chgData name="Bruno Durão" userId="7799506000859d2c" providerId="LiveId" clId="{FC16E11A-D945-4F2B-9F55-CA98DFD541A6}" dt="2023-03-30T23:56:19.767" v="5664"/>
          <ac:spMkLst>
            <pc:docMk/>
            <pc:sldMk cId="980500803" sldId="269"/>
            <ac:spMk id="18" creationId="{BD5800C5-64FB-4C3F-1BD9-766725E67C74}"/>
          </ac:spMkLst>
        </pc:spChg>
        <pc:spChg chg="mod">
          <ac:chgData name="Bruno Durão" userId="7799506000859d2c" providerId="LiveId" clId="{FC16E11A-D945-4F2B-9F55-CA98DFD541A6}" dt="2023-03-30T23:56:19.767" v="5664"/>
          <ac:spMkLst>
            <pc:docMk/>
            <pc:sldMk cId="980500803" sldId="269"/>
            <ac:spMk id="19" creationId="{76AFB409-F419-D925-CF30-95D43F7D36D9}"/>
          </ac:spMkLst>
        </pc:spChg>
        <pc:spChg chg="mod">
          <ac:chgData name="Bruno Durão" userId="7799506000859d2c" providerId="LiveId" clId="{FC16E11A-D945-4F2B-9F55-CA98DFD541A6}" dt="2023-03-30T23:56:19.767" v="5664"/>
          <ac:spMkLst>
            <pc:docMk/>
            <pc:sldMk cId="980500803" sldId="269"/>
            <ac:spMk id="20" creationId="{2D0425A9-013D-C2A9-546A-C7CF93BDCA2A}"/>
          </ac:spMkLst>
        </pc:spChg>
        <pc:grpChg chg="add mod">
          <ac:chgData name="Bruno Durão" userId="7799506000859d2c" providerId="LiveId" clId="{FC16E11A-D945-4F2B-9F55-CA98DFD541A6}" dt="2023-03-30T23:56:28.795" v="5674" actId="1035"/>
          <ac:grpSpMkLst>
            <pc:docMk/>
            <pc:sldMk cId="980500803" sldId="269"/>
            <ac:grpSpMk id="10" creationId="{88901DCA-E34E-1300-8774-E3DCB4ABAF7F}"/>
          </ac:grpSpMkLst>
        </pc:grpChg>
        <pc:graphicFrameChg chg="mod modGraphic">
          <ac:chgData name="Bruno Durão" userId="7799506000859d2c" providerId="LiveId" clId="{FC16E11A-D945-4F2B-9F55-CA98DFD541A6}" dt="2023-03-30T02:25:30.259" v="3732" actId="1076"/>
          <ac:graphicFrameMkLst>
            <pc:docMk/>
            <pc:sldMk cId="980500803" sldId="269"/>
            <ac:graphicFrameMk id="12" creationId="{99E43486-62AC-463B-9B20-87BF76699BF1}"/>
          </ac:graphicFrameMkLst>
        </pc:graphicFrameChg>
        <pc:picChg chg="add mod">
          <ac:chgData name="Bruno Durão" userId="7799506000859d2c" providerId="LiveId" clId="{FC16E11A-D945-4F2B-9F55-CA98DFD541A6}" dt="2023-03-30T02:31:02.105" v="3798" actId="1035"/>
          <ac:picMkLst>
            <pc:docMk/>
            <pc:sldMk cId="980500803" sldId="269"/>
            <ac:picMk id="5" creationId="{FC51CDDF-AD71-479C-36BA-F634CE17BA56}"/>
          </ac:picMkLst>
        </pc:picChg>
        <pc:picChg chg="add mod">
          <ac:chgData name="Bruno Durão" userId="7799506000859d2c" providerId="LiveId" clId="{FC16E11A-D945-4F2B-9F55-CA98DFD541A6}" dt="2023-03-30T02:31:02.105" v="3798" actId="1035"/>
          <ac:picMkLst>
            <pc:docMk/>
            <pc:sldMk cId="980500803" sldId="269"/>
            <ac:picMk id="7" creationId="{14838955-5589-BA16-F92A-D125202C2E31}"/>
          </ac:picMkLst>
        </pc:picChg>
        <pc:picChg chg="add mod">
          <ac:chgData name="Bruno Durão" userId="7799506000859d2c" providerId="LiveId" clId="{FC16E11A-D945-4F2B-9F55-CA98DFD541A6}" dt="2023-03-30T02:27:09.508" v="3764" actId="1076"/>
          <ac:picMkLst>
            <pc:docMk/>
            <pc:sldMk cId="980500803" sldId="269"/>
            <ac:picMk id="9" creationId="{C849F826-38E7-53C9-AFAD-F701982232EE}"/>
          </ac:picMkLst>
        </pc:picChg>
        <pc:picChg chg="del">
          <ac:chgData name="Bruno Durão" userId="7799506000859d2c" providerId="LiveId" clId="{FC16E11A-D945-4F2B-9F55-CA98DFD541A6}" dt="2023-03-30T02:22:41.138" v="3715" actId="478"/>
          <ac:picMkLst>
            <pc:docMk/>
            <pc:sldMk cId="980500803" sldId="269"/>
            <ac:picMk id="10" creationId="{3BF0D4D6-D8C7-48F7-27D9-8FC42DA81F80}"/>
          </ac:picMkLst>
        </pc:picChg>
        <pc:picChg chg="add del mod">
          <ac:chgData name="Bruno Durão" userId="7799506000859d2c" providerId="LiveId" clId="{FC16E11A-D945-4F2B-9F55-CA98DFD541A6}" dt="2023-03-30T02:29:53.137" v="3773" actId="478"/>
          <ac:picMkLst>
            <pc:docMk/>
            <pc:sldMk cId="980500803" sldId="269"/>
            <ac:picMk id="14" creationId="{B2132F5B-8F33-C736-C32E-62133D362A54}"/>
          </ac:picMkLst>
        </pc:picChg>
        <pc:picChg chg="add mod">
          <ac:chgData name="Bruno Durão" userId="7799506000859d2c" providerId="LiveId" clId="{FC16E11A-D945-4F2B-9F55-CA98DFD541A6}" dt="2023-04-13T01:22:14.101" v="7945"/>
          <ac:picMkLst>
            <pc:docMk/>
            <pc:sldMk cId="980500803" sldId="269"/>
            <ac:picMk id="21" creationId="{DAD98609-C893-23F0-F252-7B2FE3808485}"/>
          </ac:picMkLst>
        </pc:picChg>
      </pc:sldChg>
      <pc:sldChg chg="del">
        <pc:chgData name="Bruno Durão" userId="7799506000859d2c" providerId="LiveId" clId="{FC16E11A-D945-4F2B-9F55-CA98DFD541A6}" dt="2023-03-30T02:32:33.168" v="3867" actId="47"/>
        <pc:sldMkLst>
          <pc:docMk/>
          <pc:sldMk cId="3394927028" sldId="270"/>
        </pc:sldMkLst>
      </pc:sldChg>
      <pc:sldChg chg="addSp modSp mod">
        <pc:chgData name="Bruno Durão" userId="7799506000859d2c" providerId="LiveId" clId="{FC16E11A-D945-4F2B-9F55-CA98DFD541A6}" dt="2023-04-13T01:22:16.924" v="7946"/>
        <pc:sldMkLst>
          <pc:docMk/>
          <pc:sldMk cId="3525416086" sldId="271"/>
        </pc:sldMkLst>
        <pc:spChg chg="mod">
          <ac:chgData name="Bruno Durão" userId="7799506000859d2c" providerId="LiveId" clId="{FC16E11A-D945-4F2B-9F55-CA98DFD541A6}" dt="2023-03-30T23:44:22.659" v="5287" actId="1076"/>
          <ac:spMkLst>
            <pc:docMk/>
            <pc:sldMk cId="3525416086" sldId="271"/>
            <ac:spMk id="2" creationId="{3A5D118B-4920-435E-7E40-80A686D56049}"/>
          </ac:spMkLst>
        </pc:spChg>
        <pc:spChg chg="mod">
          <ac:chgData name="Bruno Durão" userId="7799506000859d2c" providerId="LiveId" clId="{FC16E11A-D945-4F2B-9F55-CA98DFD541A6}" dt="2023-03-30T22:52:33.995" v="4217" actId="1076"/>
          <ac:spMkLst>
            <pc:docMk/>
            <pc:sldMk cId="3525416086" sldId="271"/>
            <ac:spMk id="3" creationId="{E535D5A8-EB92-0F4E-872C-7F540E8EFFB5}"/>
          </ac:spMkLst>
        </pc:spChg>
        <pc:spChg chg="add mod">
          <ac:chgData name="Bruno Durão" userId="7799506000859d2c" providerId="LiveId" clId="{FC16E11A-D945-4F2B-9F55-CA98DFD541A6}" dt="2023-03-30T22:55:52.304" v="4232"/>
          <ac:spMkLst>
            <pc:docMk/>
            <pc:sldMk cId="3525416086" sldId="271"/>
            <ac:spMk id="4" creationId="{D65E6F34-EFEB-1B7C-689C-499EA154716C}"/>
          </ac:spMkLst>
        </pc:spChg>
        <pc:picChg chg="add mod">
          <ac:chgData name="Bruno Durão" userId="7799506000859d2c" providerId="LiveId" clId="{FC16E11A-D945-4F2B-9F55-CA98DFD541A6}" dt="2023-03-30T22:55:52.304" v="4232"/>
          <ac:picMkLst>
            <pc:docMk/>
            <pc:sldMk cId="3525416086" sldId="271"/>
            <ac:picMk id="5" creationId="{30E3802A-A1AC-B5E3-D0BF-093E03D0F0FF}"/>
          </ac:picMkLst>
        </pc:picChg>
        <pc:picChg chg="add mod">
          <ac:chgData name="Bruno Durão" userId="7799506000859d2c" providerId="LiveId" clId="{FC16E11A-D945-4F2B-9F55-CA98DFD541A6}" dt="2023-04-13T01:22:16.924" v="7946"/>
          <ac:picMkLst>
            <pc:docMk/>
            <pc:sldMk cId="3525416086" sldId="271"/>
            <ac:picMk id="6" creationId="{236A4EEA-B0FA-938F-4539-D6830CE78CA8}"/>
          </ac:picMkLst>
        </pc:picChg>
      </pc:sldChg>
      <pc:sldChg chg="del">
        <pc:chgData name="Bruno Durão" userId="7799506000859d2c" providerId="LiveId" clId="{FC16E11A-D945-4F2B-9F55-CA98DFD541A6}" dt="2023-04-13T00:21:43.762" v="6762" actId="47"/>
        <pc:sldMkLst>
          <pc:docMk/>
          <pc:sldMk cId="2005168673" sldId="272"/>
        </pc:sldMkLst>
      </pc:sldChg>
      <pc:sldChg chg="addSp delSp modSp mod">
        <pc:chgData name="Bruno Durão" userId="7799506000859d2c" providerId="LiveId" clId="{FC16E11A-D945-4F2B-9F55-CA98DFD541A6}" dt="2023-03-31T01:11:20.283" v="6079" actId="20577"/>
        <pc:sldMkLst>
          <pc:docMk/>
          <pc:sldMk cId="2644780554" sldId="273"/>
        </pc:sldMkLst>
        <pc:spChg chg="add mod">
          <ac:chgData name="Bruno Durão" userId="7799506000859d2c" providerId="LiveId" clId="{FC16E11A-D945-4F2B-9F55-CA98DFD541A6}" dt="2023-03-31T01:08:17.747" v="6017" actId="1038"/>
          <ac:spMkLst>
            <pc:docMk/>
            <pc:sldMk cId="2644780554" sldId="273"/>
            <ac:spMk id="2" creationId="{072E6E5C-2EDE-B495-D780-68F299EAE68E}"/>
          </ac:spMkLst>
        </pc:spChg>
        <pc:spChg chg="add mod">
          <ac:chgData name="Bruno Durão" userId="7799506000859d2c" providerId="LiveId" clId="{FC16E11A-D945-4F2B-9F55-CA98DFD541A6}" dt="2023-03-31T01:11:04.597" v="6068" actId="14100"/>
          <ac:spMkLst>
            <pc:docMk/>
            <pc:sldMk cId="2644780554" sldId="273"/>
            <ac:spMk id="13" creationId="{70F074EE-4469-FAF8-EE2E-5328EBF67366}"/>
          </ac:spMkLst>
        </pc:spChg>
        <pc:spChg chg="add mod">
          <ac:chgData name="Bruno Durão" userId="7799506000859d2c" providerId="LiveId" clId="{FC16E11A-D945-4F2B-9F55-CA98DFD541A6}" dt="2023-03-31T01:11:20.283" v="6079" actId="20577"/>
          <ac:spMkLst>
            <pc:docMk/>
            <pc:sldMk cId="2644780554" sldId="273"/>
            <ac:spMk id="14" creationId="{34F7B721-F296-D90A-EA79-93641908D28C}"/>
          </ac:spMkLst>
        </pc:spChg>
        <pc:spChg chg="del">
          <ac:chgData name="Bruno Durão" userId="7799506000859d2c" providerId="LiveId" clId="{FC16E11A-D945-4F2B-9F55-CA98DFD541A6}" dt="2023-03-31T01:08:10.955" v="5983" actId="478"/>
          <ac:spMkLst>
            <pc:docMk/>
            <pc:sldMk cId="2644780554" sldId="273"/>
            <ac:spMk id="326" creationId="{00000000-0000-0000-0000-000000000000}"/>
          </ac:spMkLst>
        </pc:spChg>
        <pc:spChg chg="mod">
          <ac:chgData name="Bruno Durão" userId="7799506000859d2c" providerId="LiveId" clId="{FC16E11A-D945-4F2B-9F55-CA98DFD541A6}" dt="2023-03-30T22:52:47.371" v="4219" actId="1076"/>
          <ac:spMkLst>
            <pc:docMk/>
            <pc:sldMk cId="2644780554" sldId="273"/>
            <ac:spMk id="327" creationId="{00000000-0000-0000-0000-000000000000}"/>
          </ac:spMkLst>
        </pc:spChg>
        <pc:spChg chg="mod">
          <ac:chgData name="Bruno Durão" userId="7799506000859d2c" providerId="LiveId" clId="{FC16E11A-D945-4F2B-9F55-CA98DFD541A6}" dt="2023-03-31T01:07:53.665" v="5893" actId="1035"/>
          <ac:spMkLst>
            <pc:docMk/>
            <pc:sldMk cId="2644780554" sldId="273"/>
            <ac:spMk id="329" creationId="{00000000-0000-0000-0000-000000000000}"/>
          </ac:spMkLst>
        </pc:spChg>
        <pc:spChg chg="del">
          <ac:chgData name="Bruno Durão" userId="7799506000859d2c" providerId="LiveId" clId="{FC16E11A-D945-4F2B-9F55-CA98DFD541A6}" dt="2023-03-30T22:54:32.850" v="4223" actId="478"/>
          <ac:spMkLst>
            <pc:docMk/>
            <pc:sldMk cId="2644780554" sldId="273"/>
            <ac:spMk id="330" creationId="{00000000-0000-0000-0000-000000000000}"/>
          </ac:spMkLst>
        </pc:spChg>
        <pc:picChg chg="add mod">
          <ac:chgData name="Bruno Durão" userId="7799506000859d2c" providerId="LiveId" clId="{FC16E11A-D945-4F2B-9F55-CA98DFD541A6}" dt="2023-03-31T01:09:40.015" v="6020" actId="14100"/>
          <ac:picMkLst>
            <pc:docMk/>
            <pc:sldMk cId="2644780554" sldId="273"/>
            <ac:picMk id="3" creationId="{0579B612-6FF4-22FE-3A40-8FB6F55E99A2}"/>
          </ac:picMkLst>
        </pc:picChg>
        <pc:picChg chg="add del mod">
          <ac:chgData name="Bruno Durão" userId="7799506000859d2c" providerId="LiveId" clId="{FC16E11A-D945-4F2B-9F55-CA98DFD541A6}" dt="2023-03-30T22:54:40.477" v="4226" actId="478"/>
          <ac:picMkLst>
            <pc:docMk/>
            <pc:sldMk cId="2644780554" sldId="273"/>
            <ac:picMk id="5" creationId="{99D49D4B-DCE5-34DF-874D-917C75442209}"/>
          </ac:picMkLst>
        </pc:picChg>
        <pc:picChg chg="add del mod">
          <ac:chgData name="Bruno Durão" userId="7799506000859d2c" providerId="LiveId" clId="{FC16E11A-D945-4F2B-9F55-CA98DFD541A6}" dt="2023-03-31T01:08:09.484" v="5982" actId="478"/>
          <ac:picMkLst>
            <pc:docMk/>
            <pc:sldMk cId="2644780554" sldId="273"/>
            <ac:picMk id="7" creationId="{BD9D29CE-3009-BF0D-5D5E-2E3483CF4629}"/>
          </ac:picMkLst>
        </pc:picChg>
        <pc:picChg chg="add mod">
          <ac:chgData name="Bruno Durão" userId="7799506000859d2c" providerId="LiveId" clId="{FC16E11A-D945-4F2B-9F55-CA98DFD541A6}" dt="2023-03-31T01:09:50.482" v="6023" actId="1076"/>
          <ac:picMkLst>
            <pc:docMk/>
            <pc:sldMk cId="2644780554" sldId="273"/>
            <ac:picMk id="9" creationId="{27171C37-FC79-DA6A-309C-8DBE4FD7B153}"/>
          </ac:picMkLst>
        </pc:picChg>
        <pc:picChg chg="mod">
          <ac:chgData name="Bruno Durão" userId="7799506000859d2c" providerId="LiveId" clId="{FC16E11A-D945-4F2B-9F55-CA98DFD541A6}" dt="2023-03-31T01:07:53.665" v="5893" actId="1035"/>
          <ac:picMkLst>
            <pc:docMk/>
            <pc:sldMk cId="2644780554" sldId="273"/>
            <ac:picMk id="10" creationId="{B105FCF1-306A-FC7C-1142-3416D18B43C1}"/>
          </ac:picMkLst>
        </pc:picChg>
        <pc:picChg chg="add mod">
          <ac:chgData name="Bruno Durão" userId="7799506000859d2c" providerId="LiveId" clId="{FC16E11A-D945-4F2B-9F55-CA98DFD541A6}" dt="2023-03-31T01:10:28.691" v="6026" actId="14100"/>
          <ac:picMkLst>
            <pc:docMk/>
            <pc:sldMk cId="2644780554" sldId="273"/>
            <ac:picMk id="12" creationId="{64E5DF85-7235-BA1B-6C3B-C6259F938E60}"/>
          </ac:picMkLst>
        </pc:picChg>
      </pc:sldChg>
      <pc:sldChg chg="addSp delSp modSp mod modAnim">
        <pc:chgData name="Bruno Durão" userId="7799506000859d2c" providerId="LiveId" clId="{FC16E11A-D945-4F2B-9F55-CA98DFD541A6}" dt="2023-04-13T01:56:10.816" v="8054" actId="1076"/>
        <pc:sldMkLst>
          <pc:docMk/>
          <pc:sldMk cId="1576322811" sldId="274"/>
        </pc:sldMkLst>
        <pc:spChg chg="mod">
          <ac:chgData name="Bruno Durão" userId="7799506000859d2c" providerId="LiveId" clId="{FC16E11A-D945-4F2B-9F55-CA98DFD541A6}" dt="2023-03-31T01:14:31.273" v="6088" actId="1038"/>
          <ac:spMkLst>
            <pc:docMk/>
            <pc:sldMk cId="1576322811" sldId="274"/>
            <ac:spMk id="3" creationId="{2D7B92F7-A986-6D85-3842-C9F35EC6767A}"/>
          </ac:spMkLst>
        </pc:spChg>
        <pc:spChg chg="mod">
          <ac:chgData name="Bruno Durão" userId="7799506000859d2c" providerId="LiveId" clId="{FC16E11A-D945-4F2B-9F55-CA98DFD541A6}" dt="2023-03-31T01:31:50.819" v="6291" actId="1076"/>
          <ac:spMkLst>
            <pc:docMk/>
            <pc:sldMk cId="1576322811" sldId="274"/>
            <ac:spMk id="4" creationId="{1351D8A8-0F04-FEF9-8508-A047A63C8168}"/>
          </ac:spMkLst>
        </pc:spChg>
        <pc:spChg chg="mod">
          <ac:chgData name="Bruno Durão" userId="7799506000859d2c" providerId="LiveId" clId="{FC16E11A-D945-4F2B-9F55-CA98DFD541A6}" dt="2023-03-31T01:35:49.960" v="6372" actId="20577"/>
          <ac:spMkLst>
            <pc:docMk/>
            <pc:sldMk cId="1576322811" sldId="274"/>
            <ac:spMk id="16" creationId="{6E43C0ED-D188-FA66-CDFA-AB3EB5EFB413}"/>
          </ac:spMkLst>
        </pc:spChg>
        <pc:spChg chg="add mod">
          <ac:chgData name="Bruno Durão" userId="7799506000859d2c" providerId="LiveId" clId="{FC16E11A-D945-4F2B-9F55-CA98DFD541A6}" dt="2023-03-31T01:35:31.028" v="6353" actId="1035"/>
          <ac:spMkLst>
            <pc:docMk/>
            <pc:sldMk cId="1576322811" sldId="274"/>
            <ac:spMk id="19" creationId="{1A86CA0B-FF39-EEB2-A627-28EAA2D3288C}"/>
          </ac:spMkLst>
        </pc:spChg>
        <pc:spChg chg="add mod">
          <ac:chgData name="Bruno Durão" userId="7799506000859d2c" providerId="LiveId" clId="{FC16E11A-D945-4F2B-9F55-CA98DFD541A6}" dt="2023-03-31T01:35:31.028" v="6353" actId="1035"/>
          <ac:spMkLst>
            <pc:docMk/>
            <pc:sldMk cId="1576322811" sldId="274"/>
            <ac:spMk id="20" creationId="{73DF1159-3A54-754B-7223-2AF6167E4E20}"/>
          </ac:spMkLst>
        </pc:spChg>
        <pc:spChg chg="add mod">
          <ac:chgData name="Bruno Durão" userId="7799506000859d2c" providerId="LiveId" clId="{FC16E11A-D945-4F2B-9F55-CA98DFD541A6}" dt="2023-03-31T01:35:42.854" v="6371" actId="120"/>
          <ac:spMkLst>
            <pc:docMk/>
            <pc:sldMk cId="1576322811" sldId="274"/>
            <ac:spMk id="21" creationId="{C8695F4D-9283-5E0A-51FC-AD88B15BE857}"/>
          </ac:spMkLst>
        </pc:spChg>
        <pc:spChg chg="add mod">
          <ac:chgData name="Bruno Durão" userId="7799506000859d2c" providerId="LiveId" clId="{FC16E11A-D945-4F2B-9F55-CA98DFD541A6}" dt="2023-03-31T01:36:11.323" v="6393" actId="20577"/>
          <ac:spMkLst>
            <pc:docMk/>
            <pc:sldMk cId="1576322811" sldId="274"/>
            <ac:spMk id="22" creationId="{86058BB8-5C91-0003-BCBF-CA8670EC684E}"/>
          </ac:spMkLst>
        </pc:spChg>
        <pc:spChg chg="add mod">
          <ac:chgData name="Bruno Durão" userId="7799506000859d2c" providerId="LiveId" clId="{FC16E11A-D945-4F2B-9F55-CA98DFD541A6}" dt="2023-04-13T01:38:42.900" v="8051" actId="1076"/>
          <ac:spMkLst>
            <pc:docMk/>
            <pc:sldMk cId="1576322811" sldId="274"/>
            <ac:spMk id="23" creationId="{17D35F1C-FE46-4DCE-52A8-B74639F20711}"/>
          </ac:spMkLst>
        </pc:spChg>
        <pc:grpChg chg="del">
          <ac:chgData name="Bruno Durão" userId="7799506000859d2c" providerId="LiveId" clId="{FC16E11A-D945-4F2B-9F55-CA98DFD541A6}" dt="2023-03-30T23:56:47.198" v="5675" actId="478"/>
          <ac:grpSpMkLst>
            <pc:docMk/>
            <pc:sldMk cId="1576322811" sldId="274"/>
            <ac:grpSpMk id="8" creationId="{15F82E5B-EB4B-64DB-7E19-1F19881BCA94}"/>
          </ac:grpSpMkLst>
        </pc:grpChg>
        <pc:picChg chg="add mod">
          <ac:chgData name="Bruno Durão" userId="7799506000859d2c" providerId="LiveId" clId="{FC16E11A-D945-4F2B-9F55-CA98DFD541A6}" dt="2023-03-31T01:14:31.273" v="6088" actId="1038"/>
          <ac:picMkLst>
            <pc:docMk/>
            <pc:sldMk cId="1576322811" sldId="274"/>
            <ac:picMk id="2" creationId="{BA24422B-1AD4-2B20-A948-7C8E28877117}"/>
          </ac:picMkLst>
        </pc:picChg>
        <pc:picChg chg="add mod">
          <ac:chgData name="Bruno Durão" userId="7799506000859d2c" providerId="LiveId" clId="{FC16E11A-D945-4F2B-9F55-CA98DFD541A6}" dt="2023-03-31T01:33:06.937" v="6322" actId="1076"/>
          <ac:picMkLst>
            <pc:docMk/>
            <pc:sldMk cId="1576322811" sldId="274"/>
            <ac:picMk id="5" creationId="{C8A426BA-5A25-BD16-17D8-C030BDB60AD4}"/>
          </ac:picMkLst>
        </pc:picChg>
        <pc:picChg chg="add mod modCrop">
          <ac:chgData name="Bruno Durão" userId="7799506000859d2c" providerId="LiveId" clId="{FC16E11A-D945-4F2B-9F55-CA98DFD541A6}" dt="2023-04-13T01:38:45.416" v="8052" actId="1076"/>
          <ac:picMkLst>
            <pc:docMk/>
            <pc:sldMk cId="1576322811" sldId="274"/>
            <ac:picMk id="6" creationId="{D80E3763-9E6E-52B0-9C57-0091818B574A}"/>
          </ac:picMkLst>
        </pc:picChg>
        <pc:picChg chg="add mod">
          <ac:chgData name="Bruno Durão" userId="7799506000859d2c" providerId="LiveId" clId="{FC16E11A-D945-4F2B-9F55-CA98DFD541A6}" dt="2023-04-13T01:38:42.900" v="8051" actId="1076"/>
          <ac:picMkLst>
            <pc:docMk/>
            <pc:sldMk cId="1576322811" sldId="274"/>
            <ac:picMk id="7" creationId="{AE36467C-F7DD-4C85-CBDB-B49BF740DE69}"/>
          </ac:picMkLst>
        </pc:picChg>
        <pc:picChg chg="add mod">
          <ac:chgData name="Bruno Durão" userId="7799506000859d2c" providerId="LiveId" clId="{FC16E11A-D945-4F2B-9F55-CA98DFD541A6}" dt="2023-04-13T01:22:27.383" v="7949"/>
          <ac:picMkLst>
            <pc:docMk/>
            <pc:sldMk cId="1576322811" sldId="274"/>
            <ac:picMk id="8" creationId="{3BA66AC8-E7D9-0014-0D60-11374841806A}"/>
          </ac:picMkLst>
        </pc:picChg>
        <pc:picChg chg="add mod modCrop">
          <ac:chgData name="Bruno Durão" userId="7799506000859d2c" providerId="LiveId" clId="{FC16E11A-D945-4F2B-9F55-CA98DFD541A6}" dt="2023-03-31T01:33:54.173" v="6343" actId="1076"/>
          <ac:picMkLst>
            <pc:docMk/>
            <pc:sldMk cId="1576322811" sldId="274"/>
            <ac:picMk id="9" creationId="{79A53255-262A-2849-F51D-BB20B4F519B3}"/>
          </ac:picMkLst>
        </pc:picChg>
        <pc:picChg chg="add del mod">
          <ac:chgData name="Bruno Durão" userId="7799506000859d2c" providerId="LiveId" clId="{FC16E11A-D945-4F2B-9F55-CA98DFD541A6}" dt="2023-04-13T01:38:31.574" v="8050" actId="478"/>
          <ac:picMkLst>
            <pc:docMk/>
            <pc:sldMk cId="1576322811" sldId="274"/>
            <ac:picMk id="10" creationId="{0DF99D6D-E452-3025-669D-1A49DCF95257}"/>
          </ac:picMkLst>
        </pc:picChg>
        <pc:picChg chg="add mod">
          <ac:chgData name="Bruno Durão" userId="7799506000859d2c" providerId="LiveId" clId="{FC16E11A-D945-4F2B-9F55-CA98DFD541A6}" dt="2023-04-13T01:56:10.816" v="8054" actId="1076"/>
          <ac:picMkLst>
            <pc:docMk/>
            <pc:sldMk cId="1576322811" sldId="274"/>
            <ac:picMk id="14" creationId="{1ADE6938-D213-5B8F-C8ED-7D71657F5AC6}"/>
          </ac:picMkLst>
        </pc:picChg>
        <pc:picChg chg="add mod modCrop">
          <ac:chgData name="Bruno Durão" userId="7799506000859d2c" providerId="LiveId" clId="{FC16E11A-D945-4F2B-9F55-CA98DFD541A6}" dt="2023-04-13T01:55:56.941" v="8053" actId="732"/>
          <ac:picMkLst>
            <pc:docMk/>
            <pc:sldMk cId="1576322811" sldId="274"/>
            <ac:picMk id="17" creationId="{B00A8386-A44F-53F3-C1F0-17790BE5FF51}"/>
          </ac:picMkLst>
        </pc:picChg>
        <pc:picChg chg="add mod">
          <ac:chgData name="Bruno Durão" userId="7799506000859d2c" providerId="LiveId" clId="{FC16E11A-D945-4F2B-9F55-CA98DFD541A6}" dt="2023-03-31T01:33:08.373" v="6323" actId="1076"/>
          <ac:picMkLst>
            <pc:docMk/>
            <pc:sldMk cId="1576322811" sldId="274"/>
            <ac:picMk id="18" creationId="{1B218C04-EA0E-BA96-2027-E01237C22FC7}"/>
          </ac:picMkLst>
        </pc:picChg>
      </pc:sldChg>
      <pc:sldChg chg="addSp delSp modSp mod ord">
        <pc:chgData name="Bruno Durão" userId="7799506000859d2c" providerId="LiveId" clId="{FC16E11A-D945-4F2B-9F55-CA98DFD541A6}" dt="2023-04-13T01:22:25.462" v="7948"/>
        <pc:sldMkLst>
          <pc:docMk/>
          <pc:sldMk cId="755170568" sldId="275"/>
        </pc:sldMkLst>
        <pc:spChg chg="add mod">
          <ac:chgData name="Bruno Durão" userId="7799506000859d2c" providerId="LiveId" clId="{FC16E11A-D945-4F2B-9F55-CA98DFD541A6}" dt="2023-03-30T23:54:09.577" v="5612"/>
          <ac:spMkLst>
            <pc:docMk/>
            <pc:sldMk cId="755170568" sldId="275"/>
            <ac:spMk id="2" creationId="{E802260A-3C76-5B84-F1F1-B698078B86AF}"/>
          </ac:spMkLst>
        </pc:spChg>
        <pc:spChg chg="del">
          <ac:chgData name="Bruno Durão" userId="7799506000859d2c" providerId="LiveId" clId="{FC16E11A-D945-4F2B-9F55-CA98DFD541A6}" dt="2023-03-30T23:53:54.640" v="5610" actId="478"/>
          <ac:spMkLst>
            <pc:docMk/>
            <pc:sldMk cId="755170568" sldId="275"/>
            <ac:spMk id="3" creationId="{2D7B92F7-A986-6D85-3842-C9F35EC6767A}"/>
          </ac:spMkLst>
        </pc:spChg>
        <pc:spChg chg="del">
          <ac:chgData name="Bruno Durão" userId="7799506000859d2c" providerId="LiveId" clId="{FC16E11A-D945-4F2B-9F55-CA98DFD541A6}" dt="2023-03-30T23:54:53.467" v="5658" actId="478"/>
          <ac:spMkLst>
            <pc:docMk/>
            <pc:sldMk cId="755170568" sldId="275"/>
            <ac:spMk id="4" creationId="{1351D8A8-0F04-FEF9-8508-A047A63C8168}"/>
          </ac:spMkLst>
        </pc:spChg>
        <pc:spChg chg="add mod">
          <ac:chgData name="Bruno Durão" userId="7799506000859d2c" providerId="LiveId" clId="{FC16E11A-D945-4F2B-9F55-CA98DFD541A6}" dt="2023-03-30T23:54:53.885" v="5659"/>
          <ac:spMkLst>
            <pc:docMk/>
            <pc:sldMk cId="755170568" sldId="275"/>
            <ac:spMk id="9" creationId="{7B4EE729-E93C-A135-8161-6C151E013DCF}"/>
          </ac:spMkLst>
        </pc:spChg>
        <pc:spChg chg="add mod">
          <ac:chgData name="Bruno Durão" userId="7799506000859d2c" providerId="LiveId" clId="{FC16E11A-D945-4F2B-9F55-CA98DFD541A6}" dt="2023-03-31T01:19:09.009" v="6181" actId="20577"/>
          <ac:spMkLst>
            <pc:docMk/>
            <pc:sldMk cId="755170568" sldId="275"/>
            <ac:spMk id="10" creationId="{6547C5F0-121A-0A2D-295C-EA6FB1712827}"/>
          </ac:spMkLst>
        </pc:spChg>
        <pc:spChg chg="add mod">
          <ac:chgData name="Bruno Durão" userId="7799506000859d2c" providerId="LiveId" clId="{FC16E11A-D945-4F2B-9F55-CA98DFD541A6}" dt="2023-03-31T01:19:53.551" v="6256" actId="1035"/>
          <ac:spMkLst>
            <pc:docMk/>
            <pc:sldMk cId="755170568" sldId="275"/>
            <ac:spMk id="14" creationId="{2EBA0882-8E03-E3D6-B7A9-8325D413C790}"/>
          </ac:spMkLst>
        </pc:spChg>
        <pc:grpChg chg="del">
          <ac:chgData name="Bruno Durão" userId="7799506000859d2c" providerId="LiveId" clId="{FC16E11A-D945-4F2B-9F55-CA98DFD541A6}" dt="2023-03-30T23:53:55.157" v="5611" actId="478"/>
          <ac:grpSpMkLst>
            <pc:docMk/>
            <pc:sldMk cId="755170568" sldId="275"/>
            <ac:grpSpMk id="8" creationId="{15F82E5B-EB4B-64DB-7E19-1F19881BCA94}"/>
          </ac:grpSpMkLst>
        </pc:grpChg>
        <pc:picChg chg="add mod">
          <ac:chgData name="Bruno Durão" userId="7799506000859d2c" providerId="LiveId" clId="{FC16E11A-D945-4F2B-9F55-CA98DFD541A6}" dt="2023-04-13T01:22:25.462" v="7948"/>
          <ac:picMkLst>
            <pc:docMk/>
            <pc:sldMk cId="755170568" sldId="275"/>
            <ac:picMk id="3" creationId="{01B0A6DB-132E-73DF-BB85-DC00ABD83B76}"/>
          </ac:picMkLst>
        </pc:picChg>
        <pc:picChg chg="mod">
          <ac:chgData name="Bruno Durão" userId="7799506000859d2c" providerId="LiveId" clId="{FC16E11A-D945-4F2B-9F55-CA98DFD541A6}" dt="2023-03-31T01:18:32.753" v="6148" actId="1035"/>
          <ac:picMkLst>
            <pc:docMk/>
            <pc:sldMk cId="755170568" sldId="275"/>
            <ac:picMk id="5" creationId="{675A26F6-8328-32D0-2917-5CE4D3EB6332}"/>
          </ac:picMkLst>
        </pc:picChg>
        <pc:picChg chg="add mod">
          <ac:chgData name="Bruno Durão" userId="7799506000859d2c" providerId="LiveId" clId="{FC16E11A-D945-4F2B-9F55-CA98DFD541A6}" dt="2023-03-30T23:54:09.577" v="5612"/>
          <ac:picMkLst>
            <pc:docMk/>
            <pc:sldMk cId="755170568" sldId="275"/>
            <ac:picMk id="6" creationId="{8BC66318-4724-38D7-2311-5D54E424AA40}"/>
          </ac:picMkLst>
        </pc:picChg>
        <pc:picChg chg="mod">
          <ac:chgData name="Bruno Durão" userId="7799506000859d2c" providerId="LiveId" clId="{FC16E11A-D945-4F2B-9F55-CA98DFD541A6}" dt="2023-03-31T01:19:53.551" v="6256" actId="1035"/>
          <ac:picMkLst>
            <pc:docMk/>
            <pc:sldMk cId="755170568" sldId="275"/>
            <ac:picMk id="7" creationId="{69492376-9BF3-C0BB-3B93-A6042B7A59FD}"/>
          </ac:picMkLst>
        </pc:picChg>
      </pc:sldChg>
      <pc:sldChg chg="del">
        <pc:chgData name="Bruno Durão" userId="7799506000859d2c" providerId="LiveId" clId="{FC16E11A-D945-4F2B-9F55-CA98DFD541A6}" dt="2023-04-13T00:21:49.426" v="6763" actId="47"/>
        <pc:sldMkLst>
          <pc:docMk/>
          <pc:sldMk cId="983604270" sldId="276"/>
        </pc:sldMkLst>
      </pc:sldChg>
      <pc:sldChg chg="addSp delSp modSp mod modAnim">
        <pc:chgData name="Bruno Durão" userId="7799506000859d2c" providerId="LiveId" clId="{FC16E11A-D945-4F2B-9F55-CA98DFD541A6}" dt="2023-04-13T01:22:36.526" v="7950"/>
        <pc:sldMkLst>
          <pc:docMk/>
          <pc:sldMk cId="3613121628" sldId="277"/>
        </pc:sldMkLst>
        <pc:spChg chg="add mod">
          <ac:chgData name="Bruno Durão" userId="7799506000859d2c" providerId="LiveId" clId="{FC16E11A-D945-4F2B-9F55-CA98DFD541A6}" dt="2023-04-13T00:38:37.039" v="7020"/>
          <ac:spMkLst>
            <pc:docMk/>
            <pc:sldMk cId="3613121628" sldId="277"/>
            <ac:spMk id="2" creationId="{BCFC1374-0621-EF0E-3B84-97088F51224B}"/>
          </ac:spMkLst>
        </pc:spChg>
        <pc:spChg chg="del">
          <ac:chgData name="Bruno Durão" userId="7799506000859d2c" providerId="LiveId" clId="{FC16E11A-D945-4F2B-9F55-CA98DFD541A6}" dt="2023-04-13T00:38:35.814" v="7019" actId="478"/>
          <ac:spMkLst>
            <pc:docMk/>
            <pc:sldMk cId="3613121628" sldId="277"/>
            <ac:spMk id="3" creationId="{2D7B92F7-A986-6D85-3842-C9F35EC6767A}"/>
          </ac:spMkLst>
        </pc:spChg>
        <pc:spChg chg="del">
          <ac:chgData name="Bruno Durão" userId="7799506000859d2c" providerId="LiveId" clId="{FC16E11A-D945-4F2B-9F55-CA98DFD541A6}" dt="2023-04-13T00:38:39.793" v="7021" actId="478"/>
          <ac:spMkLst>
            <pc:docMk/>
            <pc:sldMk cId="3613121628" sldId="277"/>
            <ac:spMk id="4" creationId="{1351D8A8-0F04-FEF9-8508-A047A63C8168}"/>
          </ac:spMkLst>
        </pc:spChg>
        <pc:spChg chg="add mod">
          <ac:chgData name="Bruno Durão" userId="7799506000859d2c" providerId="LiveId" clId="{FC16E11A-D945-4F2B-9F55-CA98DFD541A6}" dt="2023-04-13T00:38:45.090" v="7022"/>
          <ac:spMkLst>
            <pc:docMk/>
            <pc:sldMk cId="3613121628" sldId="277"/>
            <ac:spMk id="6" creationId="{6A9FA5C4-9C5A-3014-DFDF-C40BCCEA372B}"/>
          </ac:spMkLst>
        </pc:spChg>
        <pc:spChg chg="mod">
          <ac:chgData name="Bruno Durão" userId="7799506000859d2c" providerId="LiveId" clId="{FC16E11A-D945-4F2B-9F55-CA98DFD541A6}" dt="2023-04-13T00:38:53.406" v="7052" actId="1037"/>
          <ac:spMkLst>
            <pc:docMk/>
            <pc:sldMk cId="3613121628" sldId="277"/>
            <ac:spMk id="16" creationId="{6E43C0ED-D188-FA66-CDFA-AB3EB5EFB413}"/>
          </ac:spMkLst>
        </pc:spChg>
        <pc:grpChg chg="del">
          <ac:chgData name="Bruno Durão" userId="7799506000859d2c" providerId="LiveId" clId="{FC16E11A-D945-4F2B-9F55-CA98DFD541A6}" dt="2023-04-13T00:38:34.900" v="7018" actId="478"/>
          <ac:grpSpMkLst>
            <pc:docMk/>
            <pc:sldMk cId="3613121628" sldId="277"/>
            <ac:grpSpMk id="8" creationId="{15F82E5B-EB4B-64DB-7E19-1F19881BCA94}"/>
          </ac:grpSpMkLst>
        </pc:grpChg>
        <pc:picChg chg="add mod">
          <ac:chgData name="Bruno Durão" userId="7799506000859d2c" providerId="LiveId" clId="{FC16E11A-D945-4F2B-9F55-CA98DFD541A6}" dt="2023-04-13T00:38:37.039" v="7020"/>
          <ac:picMkLst>
            <pc:docMk/>
            <pc:sldMk cId="3613121628" sldId="277"/>
            <ac:picMk id="5" creationId="{565EA122-5B99-C707-E5CB-AC317C833F46}"/>
          </ac:picMkLst>
        </pc:picChg>
        <pc:picChg chg="add mod">
          <ac:chgData name="Bruno Durão" userId="7799506000859d2c" providerId="LiveId" clId="{FC16E11A-D945-4F2B-9F55-CA98DFD541A6}" dt="2023-04-13T01:22:36.526" v="7950"/>
          <ac:picMkLst>
            <pc:docMk/>
            <pc:sldMk cId="3613121628" sldId="277"/>
            <ac:picMk id="7" creationId="{6BB7F842-C3C0-80ED-70EC-B34BA187F883}"/>
          </ac:picMkLst>
        </pc:picChg>
      </pc:sldChg>
      <pc:sldChg chg="del">
        <pc:chgData name="Bruno Durão" userId="7799506000859d2c" providerId="LiveId" clId="{FC16E11A-D945-4F2B-9F55-CA98DFD541A6}" dt="2023-04-13T00:34:03.366" v="6997" actId="47"/>
        <pc:sldMkLst>
          <pc:docMk/>
          <pc:sldMk cId="4020020013" sldId="278"/>
        </pc:sldMkLst>
      </pc:sldChg>
      <pc:sldChg chg="addSp delSp modSp mod modAnim">
        <pc:chgData name="Bruno Durão" userId="7799506000859d2c" providerId="LiveId" clId="{FC16E11A-D945-4F2B-9F55-CA98DFD541A6}" dt="2023-04-13T01:22:41.670" v="7952"/>
        <pc:sldMkLst>
          <pc:docMk/>
          <pc:sldMk cId="2579849347" sldId="279"/>
        </pc:sldMkLst>
        <pc:spChg chg="add mod">
          <ac:chgData name="Bruno Durão" userId="7799506000859d2c" providerId="LiveId" clId="{FC16E11A-D945-4F2B-9F55-CA98DFD541A6}" dt="2023-04-13T00:39:29.992" v="7056"/>
          <ac:spMkLst>
            <pc:docMk/>
            <pc:sldMk cId="2579849347" sldId="279"/>
            <ac:spMk id="2" creationId="{23B41677-95BE-A142-2177-1BFB2B6C52F9}"/>
          </ac:spMkLst>
        </pc:spChg>
        <pc:spChg chg="del">
          <ac:chgData name="Bruno Durão" userId="7799506000859d2c" providerId="LiveId" clId="{FC16E11A-D945-4F2B-9F55-CA98DFD541A6}" dt="2023-04-13T00:39:18.394" v="7053" actId="478"/>
          <ac:spMkLst>
            <pc:docMk/>
            <pc:sldMk cId="2579849347" sldId="279"/>
            <ac:spMk id="3" creationId="{2D7B92F7-A986-6D85-3842-C9F35EC6767A}"/>
          </ac:spMkLst>
        </pc:spChg>
        <pc:spChg chg="del">
          <ac:chgData name="Bruno Durão" userId="7799506000859d2c" providerId="LiveId" clId="{FC16E11A-D945-4F2B-9F55-CA98DFD541A6}" dt="2023-04-13T00:39:25.941" v="7055" actId="478"/>
          <ac:spMkLst>
            <pc:docMk/>
            <pc:sldMk cId="2579849347" sldId="279"/>
            <ac:spMk id="4" creationId="{1351D8A8-0F04-FEF9-8508-A047A63C8168}"/>
          </ac:spMkLst>
        </pc:spChg>
        <pc:spChg chg="add mod">
          <ac:chgData name="Bruno Durão" userId="7799506000859d2c" providerId="LiveId" clId="{FC16E11A-D945-4F2B-9F55-CA98DFD541A6}" dt="2023-04-13T00:39:35.745" v="7057"/>
          <ac:spMkLst>
            <pc:docMk/>
            <pc:sldMk cId="2579849347" sldId="279"/>
            <ac:spMk id="6" creationId="{C729B03D-2414-B652-87A5-AA2988303C0D}"/>
          </ac:spMkLst>
        </pc:spChg>
        <pc:spChg chg="mod">
          <ac:chgData name="Bruno Durão" userId="7799506000859d2c" providerId="LiveId" clId="{FC16E11A-D945-4F2B-9F55-CA98DFD541A6}" dt="2023-04-13T01:14:26.193" v="7883" actId="1076"/>
          <ac:spMkLst>
            <pc:docMk/>
            <pc:sldMk cId="2579849347" sldId="279"/>
            <ac:spMk id="16" creationId="{6E43C0ED-D188-FA66-CDFA-AB3EB5EFB413}"/>
          </ac:spMkLst>
        </pc:spChg>
        <pc:grpChg chg="del">
          <ac:chgData name="Bruno Durão" userId="7799506000859d2c" providerId="LiveId" clId="{FC16E11A-D945-4F2B-9F55-CA98DFD541A6}" dt="2023-04-13T00:39:22.526" v="7054" actId="478"/>
          <ac:grpSpMkLst>
            <pc:docMk/>
            <pc:sldMk cId="2579849347" sldId="279"/>
            <ac:grpSpMk id="8" creationId="{15F82E5B-EB4B-64DB-7E19-1F19881BCA94}"/>
          </ac:grpSpMkLst>
        </pc:grpChg>
        <pc:picChg chg="del">
          <ac:chgData name="Bruno Durão" userId="7799506000859d2c" providerId="LiveId" clId="{FC16E11A-D945-4F2B-9F55-CA98DFD541A6}" dt="2023-04-13T00:34:20.130" v="6999" actId="478"/>
          <ac:picMkLst>
            <pc:docMk/>
            <pc:sldMk cId="2579849347" sldId="279"/>
            <ac:picMk id="5" creationId="{F609B073-9CB1-B590-81C4-029D64D9538F}"/>
          </ac:picMkLst>
        </pc:picChg>
        <pc:picChg chg="add mod">
          <ac:chgData name="Bruno Durão" userId="7799506000859d2c" providerId="LiveId" clId="{FC16E11A-D945-4F2B-9F55-CA98DFD541A6}" dt="2023-04-13T00:39:35.745" v="7057"/>
          <ac:picMkLst>
            <pc:docMk/>
            <pc:sldMk cId="2579849347" sldId="279"/>
            <ac:picMk id="7" creationId="{B5B7AEC7-122B-5F3E-3C04-7476CCCC216E}"/>
          </ac:picMkLst>
        </pc:picChg>
        <pc:picChg chg="add mod">
          <ac:chgData name="Bruno Durão" userId="7799506000859d2c" providerId="LiveId" clId="{FC16E11A-D945-4F2B-9F55-CA98DFD541A6}" dt="2023-04-13T01:14:29.118" v="7884" actId="1076"/>
          <ac:picMkLst>
            <pc:docMk/>
            <pc:sldMk cId="2579849347" sldId="279"/>
            <ac:picMk id="9" creationId="{D3963FFB-1803-6C53-EC80-50BE7060746A}"/>
          </ac:picMkLst>
        </pc:picChg>
        <pc:picChg chg="add mod">
          <ac:chgData name="Bruno Durão" userId="7799506000859d2c" providerId="LiveId" clId="{FC16E11A-D945-4F2B-9F55-CA98DFD541A6}" dt="2023-04-13T01:22:41.670" v="7952"/>
          <ac:picMkLst>
            <pc:docMk/>
            <pc:sldMk cId="2579849347" sldId="279"/>
            <ac:picMk id="10" creationId="{2BF13A6B-F0C8-D490-684A-098AFF5FB5FC}"/>
          </ac:picMkLst>
        </pc:picChg>
      </pc:sldChg>
      <pc:sldChg chg="delSp modSp del mod">
        <pc:chgData name="Bruno Durão" userId="7799506000859d2c" providerId="LiveId" clId="{FC16E11A-D945-4F2B-9F55-CA98DFD541A6}" dt="2023-04-13T01:03:59.691" v="7676" actId="47"/>
        <pc:sldMkLst>
          <pc:docMk/>
          <pc:sldMk cId="4257003323" sldId="280"/>
        </pc:sldMkLst>
        <pc:spChg chg="mod">
          <ac:chgData name="Bruno Durão" userId="7799506000859d2c" providerId="LiveId" clId="{FC16E11A-D945-4F2B-9F55-CA98DFD541A6}" dt="2023-04-13T00:36:21.740" v="7012" actId="20577"/>
          <ac:spMkLst>
            <pc:docMk/>
            <pc:sldMk cId="4257003323" sldId="280"/>
            <ac:spMk id="4" creationId="{1351D8A8-0F04-FEF9-8508-A047A63C8168}"/>
          </ac:spMkLst>
        </pc:spChg>
        <pc:picChg chg="del">
          <ac:chgData name="Bruno Durão" userId="7799506000859d2c" providerId="LiveId" clId="{FC16E11A-D945-4F2B-9F55-CA98DFD541A6}" dt="2023-04-13T00:58:33.653" v="7647" actId="478"/>
          <ac:picMkLst>
            <pc:docMk/>
            <pc:sldMk cId="4257003323" sldId="280"/>
            <ac:picMk id="5" creationId="{A5E16156-FB6C-6D77-EEDB-603FB18757D5}"/>
          </ac:picMkLst>
        </pc:picChg>
      </pc:sldChg>
      <pc:sldChg chg="del">
        <pc:chgData name="Bruno Durão" userId="7799506000859d2c" providerId="LiveId" clId="{FC16E11A-D945-4F2B-9F55-CA98DFD541A6}" dt="2023-04-13T00:34:04.997" v="6998" actId="47"/>
        <pc:sldMkLst>
          <pc:docMk/>
          <pc:sldMk cId="2422524962" sldId="281"/>
        </pc:sldMkLst>
      </pc:sldChg>
      <pc:sldChg chg="del">
        <pc:chgData name="Bruno Durão" userId="7799506000859d2c" providerId="LiveId" clId="{FC16E11A-D945-4F2B-9F55-CA98DFD541A6}" dt="2023-04-13T00:21:09.449" v="6761" actId="47"/>
        <pc:sldMkLst>
          <pc:docMk/>
          <pc:sldMk cId="2819484858" sldId="283"/>
        </pc:sldMkLst>
      </pc:sldChg>
      <pc:sldChg chg="addSp delSp modSp add mod">
        <pc:chgData name="Bruno Durão" userId="7799506000859d2c" providerId="LiveId" clId="{FC16E11A-D945-4F2B-9F55-CA98DFD541A6}" dt="2023-04-13T01:22:23.255" v="7947"/>
        <pc:sldMkLst>
          <pc:docMk/>
          <pc:sldMk cId="2592068256" sldId="284"/>
        </pc:sldMkLst>
        <pc:spChg chg="add mod">
          <ac:chgData name="Bruno Durão" userId="7799506000859d2c" providerId="LiveId" clId="{FC16E11A-D945-4F2B-9F55-CA98DFD541A6}" dt="2023-03-30T23:40:37.512" v="5171"/>
          <ac:spMkLst>
            <pc:docMk/>
            <pc:sldMk cId="2592068256" sldId="284"/>
            <ac:spMk id="2" creationId="{1E279CFD-C20D-9E0A-73BD-BBDC429ABE4A}"/>
          </ac:spMkLst>
        </pc:spChg>
        <pc:spChg chg="del">
          <ac:chgData name="Bruno Durão" userId="7799506000859d2c" providerId="LiveId" clId="{FC16E11A-D945-4F2B-9F55-CA98DFD541A6}" dt="2023-03-30T23:40:16.806" v="5168" actId="478"/>
          <ac:spMkLst>
            <pc:docMk/>
            <pc:sldMk cId="2592068256" sldId="284"/>
            <ac:spMk id="3" creationId="{2D7B92F7-A986-6D85-3842-C9F35EC6767A}"/>
          </ac:spMkLst>
        </pc:spChg>
        <pc:spChg chg="del">
          <ac:chgData name="Bruno Durão" userId="7799506000859d2c" providerId="LiveId" clId="{FC16E11A-D945-4F2B-9F55-CA98DFD541A6}" dt="2023-03-30T23:40:20.031" v="5170" actId="478"/>
          <ac:spMkLst>
            <pc:docMk/>
            <pc:sldMk cId="2592068256" sldId="284"/>
            <ac:spMk id="4" creationId="{1351D8A8-0F04-FEF9-8508-A047A63C8168}"/>
          </ac:spMkLst>
        </pc:spChg>
        <pc:spChg chg="add del mod">
          <ac:chgData name="Bruno Durão" userId="7799506000859d2c" providerId="LiveId" clId="{FC16E11A-D945-4F2B-9F55-CA98DFD541A6}" dt="2023-03-30T23:45:21.120" v="5299" actId="478"/>
          <ac:spMkLst>
            <pc:docMk/>
            <pc:sldMk cId="2592068256" sldId="284"/>
            <ac:spMk id="5" creationId="{73EACE5B-F265-E6FA-0BA1-043BD70AE4CD}"/>
          </ac:spMkLst>
        </pc:spChg>
        <pc:spChg chg="add mod">
          <ac:chgData name="Bruno Durão" userId="7799506000859d2c" providerId="LiveId" clId="{FC16E11A-D945-4F2B-9F55-CA98DFD541A6}" dt="2023-03-30T23:40:45.715" v="5172"/>
          <ac:spMkLst>
            <pc:docMk/>
            <pc:sldMk cId="2592068256" sldId="284"/>
            <ac:spMk id="6" creationId="{1564CAF4-F2BE-2B69-074A-C128018CCAA6}"/>
          </ac:spMkLst>
        </pc:spChg>
        <pc:spChg chg="add mod">
          <ac:chgData name="Bruno Durão" userId="7799506000859d2c" providerId="LiveId" clId="{FC16E11A-D945-4F2B-9F55-CA98DFD541A6}" dt="2023-03-31T01:18:13.702" v="6115" actId="1036"/>
          <ac:spMkLst>
            <pc:docMk/>
            <pc:sldMk cId="2592068256" sldId="284"/>
            <ac:spMk id="9" creationId="{B34D01D8-26B3-3C54-04D9-49761F394D90}"/>
          </ac:spMkLst>
        </pc:spChg>
        <pc:spChg chg="del mod">
          <ac:chgData name="Bruno Durão" userId="7799506000859d2c" providerId="LiveId" clId="{FC16E11A-D945-4F2B-9F55-CA98DFD541A6}" dt="2023-03-30T23:40:11.723" v="5167" actId="478"/>
          <ac:spMkLst>
            <pc:docMk/>
            <pc:sldMk cId="2592068256" sldId="284"/>
            <ac:spMk id="16" creationId="{6E43C0ED-D188-FA66-CDFA-AB3EB5EFB413}"/>
          </ac:spMkLst>
        </pc:spChg>
        <pc:spChg chg="add mod">
          <ac:chgData name="Bruno Durão" userId="7799506000859d2c" providerId="LiveId" clId="{FC16E11A-D945-4F2B-9F55-CA98DFD541A6}" dt="2023-03-31T01:18:13.702" v="6115" actId="1036"/>
          <ac:spMkLst>
            <pc:docMk/>
            <pc:sldMk cId="2592068256" sldId="284"/>
            <ac:spMk id="17" creationId="{43A75F36-8519-5306-7070-939088C92207}"/>
          </ac:spMkLst>
        </pc:spChg>
        <pc:spChg chg="add mod">
          <ac:chgData name="Bruno Durão" userId="7799506000859d2c" providerId="LiveId" clId="{FC16E11A-D945-4F2B-9F55-CA98DFD541A6}" dt="2023-03-31T01:18:19.865" v="6126" actId="1035"/>
          <ac:spMkLst>
            <pc:docMk/>
            <pc:sldMk cId="2592068256" sldId="284"/>
            <ac:spMk id="18" creationId="{6211FD64-8EFF-0731-CCB2-6E267D663589}"/>
          </ac:spMkLst>
        </pc:spChg>
        <pc:grpChg chg="del">
          <ac:chgData name="Bruno Durão" userId="7799506000859d2c" providerId="LiveId" clId="{FC16E11A-D945-4F2B-9F55-CA98DFD541A6}" dt="2023-03-30T23:40:17.965" v="5169" actId="478"/>
          <ac:grpSpMkLst>
            <pc:docMk/>
            <pc:sldMk cId="2592068256" sldId="284"/>
            <ac:grpSpMk id="8" creationId="{15F82E5B-EB4B-64DB-7E19-1F19881BCA94}"/>
          </ac:grpSpMkLst>
        </pc:grpChg>
        <pc:picChg chg="add mod">
          <ac:chgData name="Bruno Durão" userId="7799506000859d2c" providerId="LiveId" clId="{FC16E11A-D945-4F2B-9F55-CA98DFD541A6}" dt="2023-04-13T01:22:23.255" v="7947"/>
          <ac:picMkLst>
            <pc:docMk/>
            <pc:sldMk cId="2592068256" sldId="284"/>
            <ac:picMk id="3" creationId="{E65E5274-EE01-4B87-B1B5-4C94EC11EAE9}"/>
          </ac:picMkLst>
        </pc:picChg>
        <pc:picChg chg="add mod">
          <ac:chgData name="Bruno Durão" userId="7799506000859d2c" providerId="LiveId" clId="{FC16E11A-D945-4F2B-9F55-CA98DFD541A6}" dt="2023-03-30T23:40:45.715" v="5172"/>
          <ac:picMkLst>
            <pc:docMk/>
            <pc:sldMk cId="2592068256" sldId="284"/>
            <ac:picMk id="7" creationId="{9199E0F7-137B-5343-35DD-36655C7890E6}"/>
          </ac:picMkLst>
        </pc:picChg>
        <pc:picChg chg="add mod">
          <ac:chgData name="Bruno Durão" userId="7799506000859d2c" providerId="LiveId" clId="{FC16E11A-D945-4F2B-9F55-CA98DFD541A6}" dt="2023-03-31T01:18:19.865" v="6126" actId="1035"/>
          <ac:picMkLst>
            <pc:docMk/>
            <pc:sldMk cId="2592068256" sldId="284"/>
            <ac:picMk id="14" creationId="{16731C11-0EBC-F9F1-F6DD-F2E198A53129}"/>
          </ac:picMkLst>
        </pc:picChg>
      </pc:sldChg>
      <pc:sldChg chg="modSp add del mod">
        <pc:chgData name="Bruno Durão" userId="7799506000859d2c" providerId="LiveId" clId="{FC16E11A-D945-4F2B-9F55-CA98DFD541A6}" dt="2023-03-30T02:08:42.704" v="3538" actId="47"/>
        <pc:sldMkLst>
          <pc:docMk/>
          <pc:sldMk cId="2993022001" sldId="284"/>
        </pc:sldMkLst>
        <pc:spChg chg="mod">
          <ac:chgData name="Bruno Durão" userId="7799506000859d2c" providerId="LiveId" clId="{FC16E11A-D945-4F2B-9F55-CA98DFD541A6}" dt="2023-03-30T00:38:50.798" v="985" actId="20577"/>
          <ac:spMkLst>
            <pc:docMk/>
            <pc:sldMk cId="2993022001" sldId="284"/>
            <ac:spMk id="173" creationId="{00000000-0000-0000-0000-000000000000}"/>
          </ac:spMkLst>
        </pc:spChg>
      </pc:sldChg>
      <pc:sldChg chg="delSp add del mod">
        <pc:chgData name="Bruno Durão" userId="7799506000859d2c" providerId="LiveId" clId="{FC16E11A-D945-4F2B-9F55-CA98DFD541A6}" dt="2023-03-30T02:08:44.203" v="3539" actId="47"/>
        <pc:sldMkLst>
          <pc:docMk/>
          <pc:sldMk cId="1227508583" sldId="285"/>
        </pc:sldMkLst>
        <pc:picChg chg="del">
          <ac:chgData name="Bruno Durão" userId="7799506000859d2c" providerId="LiveId" clId="{FC16E11A-D945-4F2B-9F55-CA98DFD541A6}" dt="2023-03-30T01:13:08.009" v="1753" actId="478"/>
          <ac:picMkLst>
            <pc:docMk/>
            <pc:sldMk cId="1227508583" sldId="285"/>
            <ac:picMk id="3" creationId="{4A188004-D653-9F19-52EF-D21F829294F0}"/>
          </ac:picMkLst>
        </pc:picChg>
        <pc:picChg chg="del">
          <ac:chgData name="Bruno Durão" userId="7799506000859d2c" providerId="LiveId" clId="{FC16E11A-D945-4F2B-9F55-CA98DFD541A6}" dt="2023-03-30T01:13:09.475" v="1755" actId="478"/>
          <ac:picMkLst>
            <pc:docMk/>
            <pc:sldMk cId="1227508583" sldId="285"/>
            <ac:picMk id="5" creationId="{072C7D62-6465-2693-FB95-232444EEDE2F}"/>
          </ac:picMkLst>
        </pc:picChg>
        <pc:picChg chg="del">
          <ac:chgData name="Bruno Durão" userId="7799506000859d2c" providerId="LiveId" clId="{FC16E11A-D945-4F2B-9F55-CA98DFD541A6}" dt="2023-03-30T01:13:08.903" v="1754" actId="478"/>
          <ac:picMkLst>
            <pc:docMk/>
            <pc:sldMk cId="1227508583" sldId="285"/>
            <ac:picMk id="7" creationId="{4C58E3C4-132E-0E1B-AD9B-A551D386068E}"/>
          </ac:picMkLst>
        </pc:picChg>
      </pc:sldChg>
      <pc:sldChg chg="addSp delSp modSp add mod addAnim delAnim modAnim modShow">
        <pc:chgData name="Bruno Durão" userId="7799506000859d2c" providerId="LiveId" clId="{FC16E11A-D945-4F2B-9F55-CA98DFD541A6}" dt="2023-03-31T01:49:49.514" v="6755" actId="729"/>
        <pc:sldMkLst>
          <pc:docMk/>
          <pc:sldMk cId="3207493549" sldId="285"/>
        </pc:sldMkLst>
        <pc:spChg chg="add del mod">
          <ac:chgData name="Bruno Durão" userId="7799506000859d2c" providerId="LiveId" clId="{FC16E11A-D945-4F2B-9F55-CA98DFD541A6}" dt="2023-03-31T01:44:51.149" v="6474" actId="1076"/>
          <ac:spMkLst>
            <pc:docMk/>
            <pc:sldMk cId="3207493549" sldId="285"/>
            <ac:spMk id="3" creationId="{2D7B92F7-A986-6D85-3842-C9F35EC6767A}"/>
          </ac:spMkLst>
        </pc:spChg>
        <pc:spChg chg="mod">
          <ac:chgData name="Bruno Durão" userId="7799506000859d2c" providerId="LiveId" clId="{FC16E11A-D945-4F2B-9F55-CA98DFD541A6}" dt="2023-03-31T01:47:03.062" v="6598" actId="1076"/>
          <ac:spMkLst>
            <pc:docMk/>
            <pc:sldMk cId="3207493549" sldId="285"/>
            <ac:spMk id="4" creationId="{1351D8A8-0F04-FEF9-8508-A047A63C8168}"/>
          </ac:spMkLst>
        </pc:spChg>
        <pc:spChg chg="mod">
          <ac:chgData name="Bruno Durão" userId="7799506000859d2c" providerId="LiveId" clId="{FC16E11A-D945-4F2B-9F55-CA98DFD541A6}" dt="2023-03-31T01:47:08.467" v="6609" actId="1035"/>
          <ac:spMkLst>
            <pc:docMk/>
            <pc:sldMk cId="3207493549" sldId="285"/>
            <ac:spMk id="16" creationId="{6E43C0ED-D188-FA66-CDFA-AB3EB5EFB413}"/>
          </ac:spMkLst>
        </pc:spChg>
        <pc:spChg chg="del">
          <ac:chgData name="Bruno Durão" userId="7799506000859d2c" providerId="LiveId" clId="{FC16E11A-D945-4F2B-9F55-CA98DFD541A6}" dt="2023-03-31T01:38:06.934" v="6439" actId="478"/>
          <ac:spMkLst>
            <pc:docMk/>
            <pc:sldMk cId="3207493549" sldId="285"/>
            <ac:spMk id="19" creationId="{1A86CA0B-FF39-EEB2-A627-28EAA2D3288C}"/>
          </ac:spMkLst>
        </pc:spChg>
        <pc:spChg chg="del">
          <ac:chgData name="Bruno Durão" userId="7799506000859d2c" providerId="LiveId" clId="{FC16E11A-D945-4F2B-9F55-CA98DFD541A6}" dt="2023-03-31T01:38:10.102" v="6442" actId="478"/>
          <ac:spMkLst>
            <pc:docMk/>
            <pc:sldMk cId="3207493549" sldId="285"/>
            <ac:spMk id="20" creationId="{73DF1159-3A54-754B-7223-2AF6167E4E20}"/>
          </ac:spMkLst>
        </pc:spChg>
        <pc:spChg chg="mod">
          <ac:chgData name="Bruno Durão" userId="7799506000859d2c" providerId="LiveId" clId="{FC16E11A-D945-4F2B-9F55-CA98DFD541A6}" dt="2023-03-31T01:47:25.875" v="6616" actId="20577"/>
          <ac:spMkLst>
            <pc:docMk/>
            <pc:sldMk cId="3207493549" sldId="285"/>
            <ac:spMk id="21" creationId="{C8695F4D-9283-5E0A-51FC-AD88B15BE857}"/>
          </ac:spMkLst>
        </pc:spChg>
        <pc:spChg chg="mod">
          <ac:chgData name="Bruno Durão" userId="7799506000859d2c" providerId="LiveId" clId="{FC16E11A-D945-4F2B-9F55-CA98DFD541A6}" dt="2023-03-31T01:48:29.056" v="6738" actId="14100"/>
          <ac:spMkLst>
            <pc:docMk/>
            <pc:sldMk cId="3207493549" sldId="285"/>
            <ac:spMk id="22" creationId="{86058BB8-5C91-0003-BCBF-CA8670EC684E}"/>
          </ac:spMkLst>
        </pc:spChg>
        <pc:spChg chg="del">
          <ac:chgData name="Bruno Durão" userId="7799506000859d2c" providerId="LiveId" clId="{FC16E11A-D945-4F2B-9F55-CA98DFD541A6}" dt="2023-03-31T01:38:13.697" v="6446" actId="478"/>
          <ac:spMkLst>
            <pc:docMk/>
            <pc:sldMk cId="3207493549" sldId="285"/>
            <ac:spMk id="23" creationId="{17D35F1C-FE46-4DCE-52A8-B74639F20711}"/>
          </ac:spMkLst>
        </pc:spChg>
        <pc:spChg chg="add mod">
          <ac:chgData name="Bruno Durão" userId="7799506000859d2c" providerId="LiveId" clId="{FC16E11A-D945-4F2B-9F55-CA98DFD541A6}" dt="2023-03-31T01:48:54.217" v="6742" actId="14100"/>
          <ac:spMkLst>
            <pc:docMk/>
            <pc:sldMk cId="3207493549" sldId="285"/>
            <ac:spMk id="29" creationId="{FC2E1DAF-DC05-3AD3-9FCD-F2AF290F73A9}"/>
          </ac:spMkLst>
        </pc:spChg>
        <pc:spChg chg="add mod">
          <ac:chgData name="Bruno Durão" userId="7799506000859d2c" providerId="LiveId" clId="{FC16E11A-D945-4F2B-9F55-CA98DFD541A6}" dt="2023-03-31T01:49:00.504" v="6743" actId="14100"/>
          <ac:spMkLst>
            <pc:docMk/>
            <pc:sldMk cId="3207493549" sldId="285"/>
            <ac:spMk id="30" creationId="{71A830ED-A9C9-47AD-5714-E9CFFF48A7E3}"/>
          </ac:spMkLst>
        </pc:spChg>
        <pc:spChg chg="add mod">
          <ac:chgData name="Bruno Durão" userId="7799506000859d2c" providerId="LiveId" clId="{FC16E11A-D945-4F2B-9F55-CA98DFD541A6}" dt="2023-03-31T01:48:33.006" v="6740" actId="20577"/>
          <ac:spMkLst>
            <pc:docMk/>
            <pc:sldMk cId="3207493549" sldId="285"/>
            <ac:spMk id="31" creationId="{01432016-6F27-8F35-13CC-2891C1271197}"/>
          </ac:spMkLst>
        </pc:spChg>
        <pc:picChg chg="add del mod">
          <ac:chgData name="Bruno Durão" userId="7799506000859d2c" providerId="LiveId" clId="{FC16E11A-D945-4F2B-9F55-CA98DFD541A6}" dt="2023-03-31T01:44:51.149" v="6474" actId="1076"/>
          <ac:picMkLst>
            <pc:docMk/>
            <pc:sldMk cId="3207493549" sldId="285"/>
            <ac:picMk id="2" creationId="{BA24422B-1AD4-2B20-A948-7C8E28877117}"/>
          </ac:picMkLst>
        </pc:picChg>
        <pc:picChg chg="del">
          <ac:chgData name="Bruno Durão" userId="7799506000859d2c" providerId="LiveId" clId="{FC16E11A-D945-4F2B-9F55-CA98DFD541A6}" dt="2023-03-31T01:38:08.729" v="6441" actId="478"/>
          <ac:picMkLst>
            <pc:docMk/>
            <pc:sldMk cId="3207493549" sldId="285"/>
            <ac:picMk id="5" creationId="{C8A426BA-5A25-BD16-17D8-C030BDB60AD4}"/>
          </ac:picMkLst>
        </pc:picChg>
        <pc:picChg chg="del">
          <ac:chgData name="Bruno Durão" userId="7799506000859d2c" providerId="LiveId" clId="{FC16E11A-D945-4F2B-9F55-CA98DFD541A6}" dt="2023-03-31T01:38:15.718" v="6449" actId="478"/>
          <ac:picMkLst>
            <pc:docMk/>
            <pc:sldMk cId="3207493549" sldId="285"/>
            <ac:picMk id="6" creationId="{D80E3763-9E6E-52B0-9C57-0091818B574A}"/>
          </ac:picMkLst>
        </pc:picChg>
        <pc:picChg chg="del">
          <ac:chgData name="Bruno Durão" userId="7799506000859d2c" providerId="LiveId" clId="{FC16E11A-D945-4F2B-9F55-CA98DFD541A6}" dt="2023-03-31T01:38:12.853" v="6445" actId="478"/>
          <ac:picMkLst>
            <pc:docMk/>
            <pc:sldMk cId="3207493549" sldId="285"/>
            <ac:picMk id="7" creationId="{AE36467C-F7DD-4C85-CBDB-B49BF740DE69}"/>
          </ac:picMkLst>
        </pc:picChg>
        <pc:picChg chg="del">
          <ac:chgData name="Bruno Durão" userId="7799506000859d2c" providerId="LiveId" clId="{FC16E11A-D945-4F2B-9F55-CA98DFD541A6}" dt="2023-03-31T01:38:10.712" v="6443" actId="478"/>
          <ac:picMkLst>
            <pc:docMk/>
            <pc:sldMk cId="3207493549" sldId="285"/>
            <ac:picMk id="9" creationId="{79A53255-262A-2849-F51D-BB20B4F519B3}"/>
          </ac:picMkLst>
        </pc:picChg>
        <pc:picChg chg="del">
          <ac:chgData name="Bruno Durão" userId="7799506000859d2c" providerId="LiveId" clId="{FC16E11A-D945-4F2B-9F55-CA98DFD541A6}" dt="2023-03-31T01:38:15.171" v="6448" actId="478"/>
          <ac:picMkLst>
            <pc:docMk/>
            <pc:sldMk cId="3207493549" sldId="285"/>
            <ac:picMk id="10" creationId="{0DF99D6D-E452-3025-669D-1A49DCF95257}"/>
          </ac:picMkLst>
        </pc:picChg>
        <pc:picChg chg="add mod">
          <ac:chgData name="Bruno Durão" userId="7799506000859d2c" providerId="LiveId" clId="{FC16E11A-D945-4F2B-9F55-CA98DFD541A6}" dt="2023-03-31T01:49:15.704" v="6749" actId="14100"/>
          <ac:picMkLst>
            <pc:docMk/>
            <pc:sldMk cId="3207493549" sldId="285"/>
            <ac:picMk id="11" creationId="{F9D21823-ED5C-851E-C420-8DED8563B2BD}"/>
          </ac:picMkLst>
        </pc:picChg>
        <pc:picChg chg="add mod">
          <ac:chgData name="Bruno Durão" userId="7799506000859d2c" providerId="LiveId" clId="{FC16E11A-D945-4F2B-9F55-CA98DFD541A6}" dt="2023-03-31T01:49:37.896" v="6753" actId="1076"/>
          <ac:picMkLst>
            <pc:docMk/>
            <pc:sldMk cId="3207493549" sldId="285"/>
            <ac:picMk id="13" creationId="{134CA5F5-AC12-46F7-3AF3-84B291A12930}"/>
          </ac:picMkLst>
        </pc:picChg>
        <pc:picChg chg="del">
          <ac:chgData name="Bruno Durão" userId="7799506000859d2c" providerId="LiveId" clId="{FC16E11A-D945-4F2B-9F55-CA98DFD541A6}" dt="2023-03-31T01:38:14.453" v="6447" actId="478"/>
          <ac:picMkLst>
            <pc:docMk/>
            <pc:sldMk cId="3207493549" sldId="285"/>
            <ac:picMk id="14" creationId="{1ADE6938-D213-5B8F-C8ED-7D71657F5AC6}"/>
          </ac:picMkLst>
        </pc:picChg>
        <pc:picChg chg="del">
          <ac:chgData name="Bruno Durão" userId="7799506000859d2c" providerId="LiveId" clId="{FC16E11A-D945-4F2B-9F55-CA98DFD541A6}" dt="2023-03-31T01:38:11.421" v="6444" actId="478"/>
          <ac:picMkLst>
            <pc:docMk/>
            <pc:sldMk cId="3207493549" sldId="285"/>
            <ac:picMk id="17" creationId="{B00A8386-A44F-53F3-C1F0-17790BE5FF51}"/>
          </ac:picMkLst>
        </pc:picChg>
        <pc:picChg chg="del">
          <ac:chgData name="Bruno Durão" userId="7799506000859d2c" providerId="LiveId" clId="{FC16E11A-D945-4F2B-9F55-CA98DFD541A6}" dt="2023-03-31T01:38:07.909" v="6440" actId="478"/>
          <ac:picMkLst>
            <pc:docMk/>
            <pc:sldMk cId="3207493549" sldId="285"/>
            <ac:picMk id="18" creationId="{1B218C04-EA0E-BA96-2027-E01237C22FC7}"/>
          </ac:picMkLst>
        </pc:picChg>
        <pc:picChg chg="add mod">
          <ac:chgData name="Bruno Durão" userId="7799506000859d2c" providerId="LiveId" clId="{FC16E11A-D945-4F2B-9F55-CA98DFD541A6}" dt="2023-03-31T01:49:23.082" v="6751" actId="14100"/>
          <ac:picMkLst>
            <pc:docMk/>
            <pc:sldMk cId="3207493549" sldId="285"/>
            <ac:picMk id="24" creationId="{6918E255-62D0-694A-490C-9A523EFA7B93}"/>
          </ac:picMkLst>
        </pc:picChg>
        <pc:picChg chg="add mod">
          <ac:chgData name="Bruno Durão" userId="7799506000859d2c" providerId="LiveId" clId="{FC16E11A-D945-4F2B-9F55-CA98DFD541A6}" dt="2023-03-31T01:49:25.210" v="6752" actId="1076"/>
          <ac:picMkLst>
            <pc:docMk/>
            <pc:sldMk cId="3207493549" sldId="285"/>
            <ac:picMk id="26" creationId="{8A788102-BC3A-BE5E-9E40-27385415187D}"/>
          </ac:picMkLst>
        </pc:picChg>
        <pc:picChg chg="add mod">
          <ac:chgData name="Bruno Durão" userId="7799506000859d2c" providerId="LiveId" clId="{FC16E11A-D945-4F2B-9F55-CA98DFD541A6}" dt="2023-03-31T01:49:40.566" v="6754" actId="1076"/>
          <ac:picMkLst>
            <pc:docMk/>
            <pc:sldMk cId="3207493549" sldId="285"/>
            <ac:picMk id="28" creationId="{20EB7994-0FC4-7D7E-757A-5EB5254DF659}"/>
          </ac:picMkLst>
        </pc:picChg>
      </pc:sldChg>
      <pc:sldChg chg="addSp delSp modSp add mod modAnim">
        <pc:chgData name="Bruno Durão" userId="7799506000859d2c" providerId="LiveId" clId="{FC16E11A-D945-4F2B-9F55-CA98DFD541A6}" dt="2023-04-15T00:14:37.962" v="9121" actId="1076"/>
        <pc:sldMkLst>
          <pc:docMk/>
          <pc:sldMk cId="571077513" sldId="286"/>
        </pc:sldMkLst>
        <pc:spChg chg="add mod">
          <ac:chgData name="Bruno Durão" userId="7799506000859d2c" providerId="LiveId" clId="{FC16E11A-D945-4F2B-9F55-CA98DFD541A6}" dt="2023-04-13T00:38:15.625" v="7016"/>
          <ac:spMkLst>
            <pc:docMk/>
            <pc:sldMk cId="571077513" sldId="286"/>
            <ac:spMk id="2" creationId="{FF5E0ABC-565E-3EC0-67A4-659456F6C082}"/>
          </ac:spMkLst>
        </pc:spChg>
        <pc:spChg chg="del">
          <ac:chgData name="Bruno Durão" userId="7799506000859d2c" providerId="LiveId" clId="{FC16E11A-D945-4F2B-9F55-CA98DFD541A6}" dt="2023-04-13T00:38:12.911" v="7014" actId="478"/>
          <ac:spMkLst>
            <pc:docMk/>
            <pc:sldMk cId="571077513" sldId="286"/>
            <ac:spMk id="3" creationId="{2D7B92F7-A986-6D85-3842-C9F35EC6767A}"/>
          </ac:spMkLst>
        </pc:spChg>
        <pc:spChg chg="del">
          <ac:chgData name="Bruno Durão" userId="7799506000859d2c" providerId="LiveId" clId="{FC16E11A-D945-4F2B-9F55-CA98DFD541A6}" dt="2023-04-13T00:38:12.048" v="7013" actId="478"/>
          <ac:spMkLst>
            <pc:docMk/>
            <pc:sldMk cId="571077513" sldId="286"/>
            <ac:spMk id="4" creationId="{1351D8A8-0F04-FEF9-8508-A047A63C8168}"/>
          </ac:spMkLst>
        </pc:spChg>
        <pc:spChg chg="add mod">
          <ac:chgData name="Bruno Durão" userId="7799506000859d2c" providerId="LiveId" clId="{FC16E11A-D945-4F2B-9F55-CA98DFD541A6}" dt="2023-04-13T00:38:26.653" v="7017"/>
          <ac:spMkLst>
            <pc:docMk/>
            <pc:sldMk cId="571077513" sldId="286"/>
            <ac:spMk id="5" creationId="{201BF4BD-00BA-88F7-9EC3-E472A1327221}"/>
          </ac:spMkLst>
        </pc:spChg>
        <pc:spChg chg="mod">
          <ac:chgData name="Bruno Durão" userId="7799506000859d2c" providerId="LiveId" clId="{FC16E11A-D945-4F2B-9F55-CA98DFD541A6}" dt="2023-04-13T01:13:15.449" v="7879" actId="1076"/>
          <ac:spMkLst>
            <pc:docMk/>
            <pc:sldMk cId="571077513" sldId="286"/>
            <ac:spMk id="16" creationId="{6E43C0ED-D188-FA66-CDFA-AB3EB5EFB413}"/>
          </ac:spMkLst>
        </pc:spChg>
        <pc:grpChg chg="del">
          <ac:chgData name="Bruno Durão" userId="7799506000859d2c" providerId="LiveId" clId="{FC16E11A-D945-4F2B-9F55-CA98DFD541A6}" dt="2023-04-13T00:38:14.440" v="7015" actId="478"/>
          <ac:grpSpMkLst>
            <pc:docMk/>
            <pc:sldMk cId="571077513" sldId="286"/>
            <ac:grpSpMk id="8" creationId="{15F82E5B-EB4B-64DB-7E19-1F19881BCA94}"/>
          </ac:grpSpMkLst>
        </pc:grpChg>
        <pc:picChg chg="add del mod">
          <ac:chgData name="Bruno Durão" userId="7799506000859d2c" providerId="LiveId" clId="{FC16E11A-D945-4F2B-9F55-CA98DFD541A6}" dt="2023-04-15T00:12:27.858" v="9114" actId="478"/>
          <ac:picMkLst>
            <pc:docMk/>
            <pc:sldMk cId="571077513" sldId="286"/>
            <ac:picMk id="3" creationId="{28EE3FE3-77F2-4899-00B5-3583C6090AE7}"/>
          </ac:picMkLst>
        </pc:picChg>
        <pc:picChg chg="add del mod">
          <ac:chgData name="Bruno Durão" userId="7799506000859d2c" providerId="LiveId" clId="{FC16E11A-D945-4F2B-9F55-CA98DFD541A6}" dt="2023-04-15T00:14:26.674" v="9118" actId="478"/>
          <ac:picMkLst>
            <pc:docMk/>
            <pc:sldMk cId="571077513" sldId="286"/>
            <ac:picMk id="4" creationId="{E83E1AF7-F560-CBD7-949C-3736133B114F}"/>
          </ac:picMkLst>
        </pc:picChg>
        <pc:picChg chg="add mod">
          <ac:chgData name="Bruno Durão" userId="7799506000859d2c" providerId="LiveId" clId="{FC16E11A-D945-4F2B-9F55-CA98DFD541A6}" dt="2023-04-13T00:38:26.653" v="7017"/>
          <ac:picMkLst>
            <pc:docMk/>
            <pc:sldMk cId="571077513" sldId="286"/>
            <ac:picMk id="6" creationId="{5C1A829C-E143-FA26-1099-7D720A007655}"/>
          </ac:picMkLst>
        </pc:picChg>
        <pc:picChg chg="add mod">
          <ac:chgData name="Bruno Durão" userId="7799506000859d2c" providerId="LiveId" clId="{FC16E11A-D945-4F2B-9F55-CA98DFD541A6}" dt="2023-04-15T00:14:37.962" v="9121" actId="1076"/>
          <ac:picMkLst>
            <pc:docMk/>
            <pc:sldMk cId="571077513" sldId="286"/>
            <ac:picMk id="7" creationId="{7C1A3ADE-B7A3-4A84-A9C2-1DDEAD960CDE}"/>
          </ac:picMkLst>
        </pc:picChg>
        <pc:picChg chg="add del mod">
          <ac:chgData name="Bruno Durão" userId="7799506000859d2c" providerId="LiveId" clId="{FC16E11A-D945-4F2B-9F55-CA98DFD541A6}" dt="2023-04-13T01:14:18.972" v="7880" actId="21"/>
          <ac:picMkLst>
            <pc:docMk/>
            <pc:sldMk cId="571077513" sldId="286"/>
            <ac:picMk id="9" creationId="{14C4BFFD-95A1-3E41-1A8B-A9718008B17F}"/>
          </ac:picMkLst>
        </pc:picChg>
        <pc:picChg chg="add mod">
          <ac:chgData name="Bruno Durão" userId="7799506000859d2c" providerId="LiveId" clId="{FC16E11A-D945-4F2B-9F55-CA98DFD541A6}" dt="2023-04-13T01:22:38.927" v="7951"/>
          <ac:picMkLst>
            <pc:docMk/>
            <pc:sldMk cId="571077513" sldId="286"/>
            <ac:picMk id="10" creationId="{C0A1ADDE-6FFC-61C7-630E-9853BA41D2CB}"/>
          </ac:picMkLst>
        </pc:picChg>
      </pc:sldChg>
      <pc:sldChg chg="delSp modSp add del mod">
        <pc:chgData name="Bruno Durão" userId="7799506000859d2c" providerId="LiveId" clId="{FC16E11A-D945-4F2B-9F55-CA98DFD541A6}" dt="2023-03-30T01:28:56.877" v="2211" actId="47"/>
        <pc:sldMkLst>
          <pc:docMk/>
          <pc:sldMk cId="627775595" sldId="286"/>
        </pc:sldMkLst>
        <pc:picChg chg="del mod modCrop">
          <ac:chgData name="Bruno Durão" userId="7799506000859d2c" providerId="LiveId" clId="{FC16E11A-D945-4F2B-9F55-CA98DFD541A6}" dt="2023-03-30T01:28:53.341" v="2210" actId="478"/>
          <ac:picMkLst>
            <pc:docMk/>
            <pc:sldMk cId="627775595" sldId="286"/>
            <ac:picMk id="4" creationId="{BBAE4D6B-9B65-E10F-D517-AA95F4522853}"/>
          </ac:picMkLst>
        </pc:picChg>
      </pc:sldChg>
      <pc:sldChg chg="addSp delSp modSp add del mod">
        <pc:chgData name="Bruno Durão" userId="7799506000859d2c" providerId="LiveId" clId="{FC16E11A-D945-4F2B-9F55-CA98DFD541A6}" dt="2023-03-30T02:07:26.901" v="3523" actId="47"/>
        <pc:sldMkLst>
          <pc:docMk/>
          <pc:sldMk cId="3942759317" sldId="286"/>
        </pc:sldMkLst>
        <pc:spChg chg="add mod">
          <ac:chgData name="Bruno Durão" userId="7799506000859d2c" providerId="LiveId" clId="{FC16E11A-D945-4F2B-9F55-CA98DFD541A6}" dt="2023-03-30T01:52:45.696" v="3131" actId="1076"/>
          <ac:spMkLst>
            <pc:docMk/>
            <pc:sldMk cId="3942759317" sldId="286"/>
            <ac:spMk id="2" creationId="{6ADA45A1-5F25-68FA-234B-21BCE3B65D21}"/>
          </ac:spMkLst>
        </pc:spChg>
        <pc:spChg chg="add mod">
          <ac:chgData name="Bruno Durão" userId="7799506000859d2c" providerId="LiveId" clId="{FC16E11A-D945-4F2B-9F55-CA98DFD541A6}" dt="2023-03-30T01:52:45.696" v="3131" actId="1076"/>
          <ac:spMkLst>
            <pc:docMk/>
            <pc:sldMk cId="3942759317" sldId="286"/>
            <ac:spMk id="4" creationId="{3CD1A057-7CA5-F4EF-5DE7-C1C233EE7382}"/>
          </ac:spMkLst>
        </pc:spChg>
        <pc:spChg chg="del">
          <ac:chgData name="Bruno Durão" userId="7799506000859d2c" providerId="LiveId" clId="{FC16E11A-D945-4F2B-9F55-CA98DFD541A6}" dt="2023-03-30T01:40:19.049" v="2896" actId="478"/>
          <ac:spMkLst>
            <pc:docMk/>
            <pc:sldMk cId="3942759317" sldId="286"/>
            <ac:spMk id="12" creationId="{755EE4B4-0866-5756-1B23-36084CA7C48B}"/>
          </ac:spMkLst>
        </pc:spChg>
        <pc:spChg chg="del">
          <ac:chgData name="Bruno Durão" userId="7799506000859d2c" providerId="LiveId" clId="{FC16E11A-D945-4F2B-9F55-CA98DFD541A6}" dt="2023-03-30T01:40:23.999" v="2897" actId="478"/>
          <ac:spMkLst>
            <pc:docMk/>
            <pc:sldMk cId="3942759317" sldId="286"/>
            <ac:spMk id="16" creationId="{A5F59C52-A890-A4F0-A946-E0DD27F98F3C}"/>
          </ac:spMkLst>
        </pc:spChg>
        <pc:spChg chg="del">
          <ac:chgData name="Bruno Durão" userId="7799506000859d2c" providerId="LiveId" clId="{FC16E11A-D945-4F2B-9F55-CA98DFD541A6}" dt="2023-03-30T01:40:23.999" v="2897" actId="478"/>
          <ac:spMkLst>
            <pc:docMk/>
            <pc:sldMk cId="3942759317" sldId="286"/>
            <ac:spMk id="18" creationId="{33B0A57C-68A2-6243-F4EA-A7EF59D95595}"/>
          </ac:spMkLst>
        </pc:spChg>
        <pc:spChg chg="del">
          <ac:chgData name="Bruno Durão" userId="7799506000859d2c" providerId="LiveId" clId="{FC16E11A-D945-4F2B-9F55-CA98DFD541A6}" dt="2023-03-30T01:40:23.999" v="2897" actId="478"/>
          <ac:spMkLst>
            <pc:docMk/>
            <pc:sldMk cId="3942759317" sldId="286"/>
            <ac:spMk id="21" creationId="{4CE5BD88-BF15-C68B-67DE-B73F29852025}"/>
          </ac:spMkLst>
        </pc:spChg>
        <pc:spChg chg="mod">
          <ac:chgData name="Bruno Durão" userId="7799506000859d2c" providerId="LiveId" clId="{FC16E11A-D945-4F2B-9F55-CA98DFD541A6}" dt="2023-03-30T01:55:15.297" v="3212" actId="20577"/>
          <ac:spMkLst>
            <pc:docMk/>
            <pc:sldMk cId="3942759317" sldId="286"/>
            <ac:spMk id="22" creationId="{84ABBE1E-A4E8-68F3-A903-AF0509D1BAD3}"/>
          </ac:spMkLst>
        </pc:spChg>
        <pc:spChg chg="mod">
          <ac:chgData name="Bruno Durão" userId="7799506000859d2c" providerId="LiveId" clId="{FC16E11A-D945-4F2B-9F55-CA98DFD541A6}" dt="2023-03-30T01:48:47.014" v="3052" actId="1076"/>
          <ac:spMkLst>
            <pc:docMk/>
            <pc:sldMk cId="3942759317" sldId="286"/>
            <ac:spMk id="30" creationId="{90B71919-D252-AEC2-B3AA-4FDFF0B90562}"/>
          </ac:spMkLst>
        </pc:spChg>
        <pc:spChg chg="add del mod">
          <ac:chgData name="Bruno Durão" userId="7799506000859d2c" providerId="LiveId" clId="{FC16E11A-D945-4F2B-9F55-CA98DFD541A6}" dt="2023-03-30T01:48:47.014" v="3052" actId="1076"/>
          <ac:spMkLst>
            <pc:docMk/>
            <pc:sldMk cId="3942759317" sldId="286"/>
            <ac:spMk id="31" creationId="{46616719-CBBA-8D41-E362-1EBD4FA8DC52}"/>
          </ac:spMkLst>
        </pc:spChg>
        <pc:spChg chg="del">
          <ac:chgData name="Bruno Durão" userId="7799506000859d2c" providerId="LiveId" clId="{FC16E11A-D945-4F2B-9F55-CA98DFD541A6}" dt="2023-03-30T01:52:52.023" v="3132" actId="478"/>
          <ac:spMkLst>
            <pc:docMk/>
            <pc:sldMk cId="3942759317" sldId="286"/>
            <ac:spMk id="34" creationId="{72DDE4B6-87F4-58E8-2607-708A79F0712E}"/>
          </ac:spMkLst>
        </pc:spChg>
        <pc:spChg chg="del">
          <ac:chgData name="Bruno Durão" userId="7799506000859d2c" providerId="LiveId" clId="{FC16E11A-D945-4F2B-9F55-CA98DFD541A6}" dt="2023-03-30T01:52:52.023" v="3132" actId="478"/>
          <ac:spMkLst>
            <pc:docMk/>
            <pc:sldMk cId="3942759317" sldId="286"/>
            <ac:spMk id="35" creationId="{E6F996B5-9455-65A9-FD12-016B724478E2}"/>
          </ac:spMkLst>
        </pc:spChg>
        <pc:picChg chg="del">
          <ac:chgData name="Bruno Durão" userId="7799506000859d2c" providerId="LiveId" clId="{FC16E11A-D945-4F2B-9F55-CA98DFD541A6}" dt="2023-03-30T01:40:23.999" v="2897" actId="478"/>
          <ac:picMkLst>
            <pc:docMk/>
            <pc:sldMk cId="3942759317" sldId="286"/>
            <ac:picMk id="3" creationId="{4A188004-D653-9F19-52EF-D21F829294F0}"/>
          </ac:picMkLst>
        </pc:picChg>
        <pc:picChg chg="del">
          <ac:chgData name="Bruno Durão" userId="7799506000859d2c" providerId="LiveId" clId="{FC16E11A-D945-4F2B-9F55-CA98DFD541A6}" dt="2023-03-30T01:40:23.999" v="2897" actId="478"/>
          <ac:picMkLst>
            <pc:docMk/>
            <pc:sldMk cId="3942759317" sldId="286"/>
            <ac:picMk id="7" creationId="{4C58E3C4-132E-0E1B-AD9B-A551D386068E}"/>
          </ac:picMkLst>
        </pc:picChg>
        <pc:picChg chg="del">
          <ac:chgData name="Bruno Durão" userId="7799506000859d2c" providerId="LiveId" clId="{FC16E11A-D945-4F2B-9F55-CA98DFD541A6}" dt="2023-03-30T01:40:17.428" v="2894" actId="478"/>
          <ac:picMkLst>
            <pc:docMk/>
            <pc:sldMk cId="3942759317" sldId="286"/>
            <ac:picMk id="29" creationId="{AAFAEE51-ADA8-4748-2FDC-DBC3E2C8AFAD}"/>
          </ac:picMkLst>
        </pc:picChg>
        <pc:picChg chg="del">
          <ac:chgData name="Bruno Durão" userId="7799506000859d2c" providerId="LiveId" clId="{FC16E11A-D945-4F2B-9F55-CA98DFD541A6}" dt="2023-03-30T01:40:18.022" v="2895" actId="478"/>
          <ac:picMkLst>
            <pc:docMk/>
            <pc:sldMk cId="3942759317" sldId="286"/>
            <ac:picMk id="33" creationId="{186E3100-7750-1561-4951-468036B64A20}"/>
          </ac:picMkLst>
        </pc:picChg>
        <pc:cxnChg chg="del">
          <ac:chgData name="Bruno Durão" userId="7799506000859d2c" providerId="LiveId" clId="{FC16E11A-D945-4F2B-9F55-CA98DFD541A6}" dt="2023-03-30T01:40:23.999" v="2897" actId="478"/>
          <ac:cxnSpMkLst>
            <pc:docMk/>
            <pc:sldMk cId="3942759317" sldId="286"/>
            <ac:cxnSpMk id="14" creationId="{6B3C2B30-87E6-ADB3-22CE-0DFBB2CEEDA1}"/>
          </ac:cxnSpMkLst>
        </pc:cxnChg>
        <pc:cxnChg chg="del">
          <ac:chgData name="Bruno Durão" userId="7799506000859d2c" providerId="LiveId" clId="{FC16E11A-D945-4F2B-9F55-CA98DFD541A6}" dt="2023-03-30T01:40:23.999" v="2897" actId="478"/>
          <ac:cxnSpMkLst>
            <pc:docMk/>
            <pc:sldMk cId="3942759317" sldId="286"/>
            <ac:cxnSpMk id="17" creationId="{2AECBDE8-6639-7395-779B-0E5200CBF515}"/>
          </ac:cxnSpMkLst>
        </pc:cxnChg>
        <pc:cxnChg chg="del">
          <ac:chgData name="Bruno Durão" userId="7799506000859d2c" providerId="LiveId" clId="{FC16E11A-D945-4F2B-9F55-CA98DFD541A6}" dt="2023-03-30T01:40:23.999" v="2897" actId="478"/>
          <ac:cxnSpMkLst>
            <pc:docMk/>
            <pc:sldMk cId="3942759317" sldId="286"/>
            <ac:cxnSpMk id="20" creationId="{18BA5839-3E29-BFD3-30F3-D501362AF1A3}"/>
          </ac:cxnSpMkLst>
        </pc:cxnChg>
        <pc:cxnChg chg="del">
          <ac:chgData name="Bruno Durão" userId="7799506000859d2c" providerId="LiveId" clId="{FC16E11A-D945-4F2B-9F55-CA98DFD541A6}" dt="2023-03-30T01:40:23.999" v="2897" actId="478"/>
          <ac:cxnSpMkLst>
            <pc:docMk/>
            <pc:sldMk cId="3942759317" sldId="286"/>
            <ac:cxnSpMk id="23" creationId="{D883AEF6-8940-8FF5-7088-2C728DD15138}"/>
          </ac:cxnSpMkLst>
        </pc:cxnChg>
        <pc:cxnChg chg="del">
          <ac:chgData name="Bruno Durão" userId="7799506000859d2c" providerId="LiveId" clId="{FC16E11A-D945-4F2B-9F55-CA98DFD541A6}" dt="2023-03-30T01:40:23.999" v="2897" actId="478"/>
          <ac:cxnSpMkLst>
            <pc:docMk/>
            <pc:sldMk cId="3942759317" sldId="286"/>
            <ac:cxnSpMk id="24" creationId="{B179AE7A-8BBF-EC01-0526-D26C0E5F749D}"/>
          </ac:cxnSpMkLst>
        </pc:cxnChg>
        <pc:cxnChg chg="del">
          <ac:chgData name="Bruno Durão" userId="7799506000859d2c" providerId="LiveId" clId="{FC16E11A-D945-4F2B-9F55-CA98DFD541A6}" dt="2023-03-30T01:40:23.999" v="2897" actId="478"/>
          <ac:cxnSpMkLst>
            <pc:docMk/>
            <pc:sldMk cId="3942759317" sldId="286"/>
            <ac:cxnSpMk id="25" creationId="{D88B556D-2EBA-D49A-6EFC-692E95B08947}"/>
          </ac:cxnSpMkLst>
        </pc:cxnChg>
        <pc:cxnChg chg="del">
          <ac:chgData name="Bruno Durão" userId="7799506000859d2c" providerId="LiveId" clId="{FC16E11A-D945-4F2B-9F55-CA98DFD541A6}" dt="2023-03-30T01:40:23.999" v="2897" actId="478"/>
          <ac:cxnSpMkLst>
            <pc:docMk/>
            <pc:sldMk cId="3942759317" sldId="286"/>
            <ac:cxnSpMk id="26" creationId="{77BCB020-41F0-3EA1-10AF-B9A8E96A4100}"/>
          </ac:cxnSpMkLst>
        </pc:cxnChg>
        <pc:cxnChg chg="del">
          <ac:chgData name="Bruno Durão" userId="7799506000859d2c" providerId="LiveId" clId="{FC16E11A-D945-4F2B-9F55-CA98DFD541A6}" dt="2023-03-30T01:40:23.999" v="2897" actId="478"/>
          <ac:cxnSpMkLst>
            <pc:docMk/>
            <pc:sldMk cId="3942759317" sldId="286"/>
            <ac:cxnSpMk id="27" creationId="{F86D789D-D92E-6F22-E3F3-5B4BC2FEB02E}"/>
          </ac:cxnSpMkLst>
        </pc:cxnChg>
        <pc:cxnChg chg="del">
          <ac:chgData name="Bruno Durão" userId="7799506000859d2c" providerId="LiveId" clId="{FC16E11A-D945-4F2B-9F55-CA98DFD541A6}" dt="2023-03-30T01:40:23.999" v="2897" actId="478"/>
          <ac:cxnSpMkLst>
            <pc:docMk/>
            <pc:sldMk cId="3942759317" sldId="286"/>
            <ac:cxnSpMk id="28" creationId="{4DAB23E8-0C49-1AEA-7D20-1E8DFDB10F49}"/>
          </ac:cxnSpMkLst>
        </pc:cxnChg>
      </pc:sldChg>
      <pc:sldChg chg="addSp delSp modSp add mod">
        <pc:chgData name="Bruno Durão" userId="7799506000859d2c" providerId="LiveId" clId="{FC16E11A-D945-4F2B-9F55-CA98DFD541A6}" dt="2023-04-14T23:45:04.025" v="8780" actId="1076"/>
        <pc:sldMkLst>
          <pc:docMk/>
          <pc:sldMk cId="3860429901" sldId="287"/>
        </pc:sldMkLst>
        <pc:spChg chg="del">
          <ac:chgData name="Bruno Durão" userId="7799506000859d2c" providerId="LiveId" clId="{FC16E11A-D945-4F2B-9F55-CA98DFD541A6}" dt="2023-04-13T01:02:49.306" v="7659" actId="478"/>
          <ac:spMkLst>
            <pc:docMk/>
            <pc:sldMk cId="3860429901" sldId="287"/>
            <ac:spMk id="3" creationId="{2D7B92F7-A986-6D85-3842-C9F35EC6767A}"/>
          </ac:spMkLst>
        </pc:spChg>
        <pc:spChg chg="del">
          <ac:chgData name="Bruno Durão" userId="7799506000859d2c" providerId="LiveId" clId="{FC16E11A-D945-4F2B-9F55-CA98DFD541A6}" dt="2023-04-13T01:02:55.625" v="7661" actId="478"/>
          <ac:spMkLst>
            <pc:docMk/>
            <pc:sldMk cId="3860429901" sldId="287"/>
            <ac:spMk id="4" creationId="{1351D8A8-0F04-FEF9-8508-A047A63C8168}"/>
          </ac:spMkLst>
        </pc:spChg>
        <pc:spChg chg="add mod">
          <ac:chgData name="Bruno Durão" userId="7799506000859d2c" providerId="LiveId" clId="{FC16E11A-D945-4F2B-9F55-CA98DFD541A6}" dt="2023-04-13T01:03:21.989" v="7672" actId="20577"/>
          <ac:spMkLst>
            <pc:docMk/>
            <pc:sldMk cId="3860429901" sldId="287"/>
            <ac:spMk id="10" creationId="{39E47F6B-378A-D9DA-9377-D1AFE842A4D9}"/>
          </ac:spMkLst>
        </pc:spChg>
        <pc:spChg chg="mod">
          <ac:chgData name="Bruno Durão" userId="7799506000859d2c" providerId="LiveId" clId="{FC16E11A-D945-4F2B-9F55-CA98DFD541A6}" dt="2023-04-14T23:45:04.025" v="8780" actId="1076"/>
          <ac:spMkLst>
            <pc:docMk/>
            <pc:sldMk cId="3860429901" sldId="287"/>
            <ac:spMk id="16" creationId="{6E43C0ED-D188-FA66-CDFA-AB3EB5EFB413}"/>
          </ac:spMkLst>
        </pc:spChg>
        <pc:spChg chg="add del mod">
          <ac:chgData name="Bruno Durão" userId="7799506000859d2c" providerId="LiveId" clId="{FC16E11A-D945-4F2B-9F55-CA98DFD541A6}" dt="2023-04-13T01:07:30.504" v="7768"/>
          <ac:spMkLst>
            <pc:docMk/>
            <pc:sldMk cId="3860429901" sldId="287"/>
            <ac:spMk id="20" creationId="{9996334D-2F75-190E-3195-4365ADCBB36D}"/>
          </ac:spMkLst>
        </pc:spChg>
        <pc:spChg chg="add mod">
          <ac:chgData name="Bruno Durão" userId="7799506000859d2c" providerId="LiveId" clId="{FC16E11A-D945-4F2B-9F55-CA98DFD541A6}" dt="2023-04-13T01:07:15.301" v="7760" actId="122"/>
          <ac:spMkLst>
            <pc:docMk/>
            <pc:sldMk cId="3860429901" sldId="287"/>
            <ac:spMk id="21" creationId="{1BDCAB35-6664-7D17-6B0E-5CE4F8EDB5C7}"/>
          </ac:spMkLst>
        </pc:spChg>
        <pc:spChg chg="add mod">
          <ac:chgData name="Bruno Durão" userId="7799506000859d2c" providerId="LiveId" clId="{FC16E11A-D945-4F2B-9F55-CA98DFD541A6}" dt="2023-04-13T01:07:27.468" v="7766" actId="20577"/>
          <ac:spMkLst>
            <pc:docMk/>
            <pc:sldMk cId="3860429901" sldId="287"/>
            <ac:spMk id="22" creationId="{D613772C-B11D-E1A9-A32E-4C08235D3A1F}"/>
          </ac:spMkLst>
        </pc:spChg>
        <pc:spChg chg="add mod">
          <ac:chgData name="Bruno Durão" userId="7799506000859d2c" providerId="LiveId" clId="{FC16E11A-D945-4F2B-9F55-CA98DFD541A6}" dt="2023-04-13T01:08:31.051" v="7814" actId="1076"/>
          <ac:spMkLst>
            <pc:docMk/>
            <pc:sldMk cId="3860429901" sldId="287"/>
            <ac:spMk id="23" creationId="{7E76F40C-EA7C-AE46-3918-C45F650BB63D}"/>
          </ac:spMkLst>
        </pc:spChg>
        <pc:spChg chg="add mod">
          <ac:chgData name="Bruno Durão" userId="7799506000859d2c" providerId="LiveId" clId="{FC16E11A-D945-4F2B-9F55-CA98DFD541A6}" dt="2023-04-13T01:08:48.922" v="7834" actId="20577"/>
          <ac:spMkLst>
            <pc:docMk/>
            <pc:sldMk cId="3860429901" sldId="287"/>
            <ac:spMk id="24" creationId="{8AADB689-A01E-2EF2-785F-B60AAE855EF1}"/>
          </ac:spMkLst>
        </pc:spChg>
        <pc:spChg chg="add mod">
          <ac:chgData name="Bruno Durão" userId="7799506000859d2c" providerId="LiveId" clId="{FC16E11A-D945-4F2B-9F55-CA98DFD541A6}" dt="2023-04-13T01:16:13.106" v="7886" actId="1076"/>
          <ac:spMkLst>
            <pc:docMk/>
            <pc:sldMk cId="3860429901" sldId="287"/>
            <ac:spMk id="25" creationId="{A434FE61-5538-BA00-75E3-09E445CFA7C8}"/>
          </ac:spMkLst>
        </pc:spChg>
        <pc:grpChg chg="del">
          <ac:chgData name="Bruno Durão" userId="7799506000859d2c" providerId="LiveId" clId="{FC16E11A-D945-4F2B-9F55-CA98DFD541A6}" dt="2023-04-13T01:02:50.472" v="7660" actId="478"/>
          <ac:grpSpMkLst>
            <pc:docMk/>
            <pc:sldMk cId="3860429901" sldId="287"/>
            <ac:grpSpMk id="8" creationId="{15F82E5B-EB4B-64DB-7E19-1F19881BCA94}"/>
          </ac:grpSpMkLst>
        </pc:grpChg>
        <pc:picChg chg="add mod ord">
          <ac:chgData name="Bruno Durão" userId="7799506000859d2c" providerId="LiveId" clId="{FC16E11A-D945-4F2B-9F55-CA98DFD541A6}" dt="2023-04-14T18:31:12.119" v="8739" actId="167"/>
          <ac:picMkLst>
            <pc:docMk/>
            <pc:sldMk cId="3860429901" sldId="287"/>
            <ac:picMk id="3" creationId="{8439DD94-D43D-06A0-9AB1-F8A8F76C0A86}"/>
          </ac:picMkLst>
        </pc:picChg>
        <pc:picChg chg="add mod">
          <ac:chgData name="Bruno Durão" userId="7799506000859d2c" providerId="LiveId" clId="{FC16E11A-D945-4F2B-9F55-CA98DFD541A6}" dt="2023-04-14T18:31:55.803" v="8742" actId="1076"/>
          <ac:picMkLst>
            <pc:docMk/>
            <pc:sldMk cId="3860429901" sldId="287"/>
            <ac:picMk id="5" creationId="{A3761150-8B03-4905-4671-625DBA2F88DD}"/>
          </ac:picMkLst>
        </pc:picChg>
        <pc:picChg chg="del">
          <ac:chgData name="Bruno Durão" userId="7799506000859d2c" providerId="LiveId" clId="{FC16E11A-D945-4F2B-9F55-CA98DFD541A6}" dt="2023-04-13T00:58:35.365" v="7648" actId="478"/>
          <ac:picMkLst>
            <pc:docMk/>
            <pc:sldMk cId="3860429901" sldId="287"/>
            <ac:picMk id="5" creationId="{A5E16156-FB6C-6D77-EEDB-603FB18757D5}"/>
          </ac:picMkLst>
        </pc:picChg>
        <pc:picChg chg="add del mod">
          <ac:chgData name="Bruno Durão" userId="7799506000859d2c" providerId="LiveId" clId="{FC16E11A-D945-4F2B-9F55-CA98DFD541A6}" dt="2023-04-14T18:30:10.876" v="8735" actId="478"/>
          <ac:picMkLst>
            <pc:docMk/>
            <pc:sldMk cId="3860429901" sldId="287"/>
            <ac:picMk id="6" creationId="{AA659E60-047C-85AC-A845-8C1A90CDA344}"/>
          </ac:picMkLst>
        </pc:picChg>
        <pc:picChg chg="add mod">
          <ac:chgData name="Bruno Durão" userId="7799506000859d2c" providerId="LiveId" clId="{FC16E11A-D945-4F2B-9F55-CA98DFD541A6}" dt="2023-04-14T18:32:53.450" v="8748" actId="1076"/>
          <ac:picMkLst>
            <pc:docMk/>
            <pc:sldMk cId="3860429901" sldId="287"/>
            <ac:picMk id="8" creationId="{F907C229-82BD-3CAB-0201-D6C593A892E8}"/>
          </ac:picMkLst>
        </pc:picChg>
        <pc:picChg chg="add del mod">
          <ac:chgData name="Bruno Durão" userId="7799506000859d2c" providerId="LiveId" clId="{FC16E11A-D945-4F2B-9F55-CA98DFD541A6}" dt="2023-04-14T18:32:55.194" v="8749" actId="478"/>
          <ac:picMkLst>
            <pc:docMk/>
            <pc:sldMk cId="3860429901" sldId="287"/>
            <ac:picMk id="9" creationId="{24641773-1DE9-B37E-8992-BB9ADA337C47}"/>
          </ac:picMkLst>
        </pc:picChg>
        <pc:picChg chg="add mod ord">
          <ac:chgData name="Bruno Durão" userId="7799506000859d2c" providerId="LiveId" clId="{FC16E11A-D945-4F2B-9F55-CA98DFD541A6}" dt="2023-04-14T18:33:48.872" v="8771" actId="1036"/>
          <ac:picMkLst>
            <pc:docMk/>
            <pc:sldMk cId="3860429901" sldId="287"/>
            <ac:picMk id="12" creationId="{4731B59B-B0D1-0E9C-2FAF-C70A65366CC1}"/>
          </ac:picMkLst>
        </pc:picChg>
        <pc:picChg chg="add del mod">
          <ac:chgData name="Bruno Durão" userId="7799506000859d2c" providerId="LiveId" clId="{FC16E11A-D945-4F2B-9F55-CA98DFD541A6}" dt="2023-04-14T18:31:17.426" v="8740" actId="478"/>
          <ac:picMkLst>
            <pc:docMk/>
            <pc:sldMk cId="3860429901" sldId="287"/>
            <ac:picMk id="17" creationId="{E0E786E0-8B34-FE76-79D8-6EBBD1A4C57F}"/>
          </ac:picMkLst>
        </pc:picChg>
        <pc:picChg chg="add del mod">
          <ac:chgData name="Bruno Durão" userId="7799506000859d2c" providerId="LiveId" clId="{FC16E11A-D945-4F2B-9F55-CA98DFD541A6}" dt="2023-04-14T18:32:08.178" v="8743" actId="478"/>
          <ac:picMkLst>
            <pc:docMk/>
            <pc:sldMk cId="3860429901" sldId="287"/>
            <ac:picMk id="19" creationId="{F1F6CCEA-D884-D2E7-3055-81B4A24FA658}"/>
          </ac:picMkLst>
        </pc:picChg>
        <pc:picChg chg="add mod">
          <ac:chgData name="Bruno Durão" userId="7799506000859d2c" providerId="LiveId" clId="{FC16E11A-D945-4F2B-9F55-CA98DFD541A6}" dt="2023-04-13T01:18:03.929" v="7910" actId="1038"/>
          <ac:picMkLst>
            <pc:docMk/>
            <pc:sldMk cId="3860429901" sldId="287"/>
            <ac:picMk id="27" creationId="{CF0FFCF6-E416-F110-9075-F6EFA5350171}"/>
          </ac:picMkLst>
        </pc:picChg>
        <pc:picChg chg="add mod">
          <ac:chgData name="Bruno Durão" userId="7799506000859d2c" providerId="LiveId" clId="{FC16E11A-D945-4F2B-9F55-CA98DFD541A6}" dt="2023-04-13T01:18:08.166" v="7915" actId="1037"/>
          <ac:picMkLst>
            <pc:docMk/>
            <pc:sldMk cId="3860429901" sldId="287"/>
            <ac:picMk id="29" creationId="{1EADB1F7-EF30-72E2-0B2B-B133F83E800F}"/>
          </ac:picMkLst>
        </pc:picChg>
      </pc:sldChg>
      <pc:sldChg chg="addSp delSp modSp add mod">
        <pc:chgData name="Bruno Durão" userId="7799506000859d2c" providerId="LiveId" clId="{FC16E11A-D945-4F2B-9F55-CA98DFD541A6}" dt="2023-04-13T01:22:08.857" v="7944"/>
        <pc:sldMkLst>
          <pc:docMk/>
          <pc:sldMk cId="147424202" sldId="288"/>
        </pc:sldMkLst>
        <pc:spChg chg="del">
          <ac:chgData name="Bruno Durão" userId="7799506000859d2c" providerId="LiveId" clId="{FC16E11A-D945-4F2B-9F55-CA98DFD541A6}" dt="2023-04-13T01:21:07.559" v="7923" actId="478"/>
          <ac:spMkLst>
            <pc:docMk/>
            <pc:sldMk cId="147424202" sldId="288"/>
            <ac:spMk id="2" creationId="{3D65FEB4-980D-12B1-CBE9-2D3B3931433B}"/>
          </ac:spMkLst>
        </pc:spChg>
        <pc:spChg chg="del">
          <ac:chgData name="Bruno Durão" userId="7799506000859d2c" providerId="LiveId" clId="{FC16E11A-D945-4F2B-9F55-CA98DFD541A6}" dt="2023-04-13T01:21:07.559" v="7923" actId="478"/>
          <ac:spMkLst>
            <pc:docMk/>
            <pc:sldMk cId="147424202" sldId="288"/>
            <ac:spMk id="3" creationId="{39463B3B-FCFF-62CD-F750-23DF6C0CD5FE}"/>
          </ac:spMkLst>
        </pc:spChg>
        <pc:spChg chg="del">
          <ac:chgData name="Bruno Durão" userId="7799506000859d2c" providerId="LiveId" clId="{FC16E11A-D945-4F2B-9F55-CA98DFD541A6}" dt="2023-04-13T01:21:07.559" v="7923" actId="478"/>
          <ac:spMkLst>
            <pc:docMk/>
            <pc:sldMk cId="147424202" sldId="288"/>
            <ac:spMk id="4" creationId="{723A1269-ACC2-9705-8A7B-55E4C88D1698}"/>
          </ac:spMkLst>
        </pc:spChg>
        <pc:spChg chg="del">
          <ac:chgData name="Bruno Durão" userId="7799506000859d2c" providerId="LiveId" clId="{FC16E11A-D945-4F2B-9F55-CA98DFD541A6}" dt="2023-04-13T01:21:07.559" v="7923" actId="478"/>
          <ac:spMkLst>
            <pc:docMk/>
            <pc:sldMk cId="147424202" sldId="288"/>
            <ac:spMk id="6" creationId="{A50106CB-7DB5-1D6D-4E12-F24B7BF75D90}"/>
          </ac:spMkLst>
        </pc:spChg>
        <pc:spChg chg="del">
          <ac:chgData name="Bruno Durão" userId="7799506000859d2c" providerId="LiveId" clId="{FC16E11A-D945-4F2B-9F55-CA98DFD541A6}" dt="2023-04-13T01:21:07.559" v="7923" actId="478"/>
          <ac:spMkLst>
            <pc:docMk/>
            <pc:sldMk cId="147424202" sldId="288"/>
            <ac:spMk id="8" creationId="{7A794482-3299-3244-6449-02E447F54322}"/>
          </ac:spMkLst>
        </pc:spChg>
        <pc:spChg chg="del">
          <ac:chgData name="Bruno Durão" userId="7799506000859d2c" providerId="LiveId" clId="{FC16E11A-D945-4F2B-9F55-CA98DFD541A6}" dt="2023-04-13T01:21:07.559" v="7923" actId="478"/>
          <ac:spMkLst>
            <pc:docMk/>
            <pc:sldMk cId="147424202" sldId="288"/>
            <ac:spMk id="11" creationId="{1BA8CF87-B0CC-7CA9-8C31-48D9FA690B50}"/>
          </ac:spMkLst>
        </pc:spChg>
        <pc:spChg chg="del">
          <ac:chgData name="Bruno Durão" userId="7799506000859d2c" providerId="LiveId" clId="{FC16E11A-D945-4F2B-9F55-CA98DFD541A6}" dt="2023-04-13T01:21:07.559" v="7923" actId="478"/>
          <ac:spMkLst>
            <pc:docMk/>
            <pc:sldMk cId="147424202" sldId="288"/>
            <ac:spMk id="15" creationId="{1496D77E-EF66-58B5-7168-4DBF5B21A83F}"/>
          </ac:spMkLst>
        </pc:spChg>
        <pc:spChg chg="del">
          <ac:chgData name="Bruno Durão" userId="7799506000859d2c" providerId="LiveId" clId="{FC16E11A-D945-4F2B-9F55-CA98DFD541A6}" dt="2023-04-13T01:21:07.559" v="7923" actId="478"/>
          <ac:spMkLst>
            <pc:docMk/>
            <pc:sldMk cId="147424202" sldId="288"/>
            <ac:spMk id="16" creationId="{695CFA47-BDF6-BAD1-3FEB-24532A578548}"/>
          </ac:spMkLst>
        </pc:spChg>
        <pc:spChg chg="add mod">
          <ac:chgData name="Bruno Durão" userId="7799506000859d2c" providerId="LiveId" clId="{FC16E11A-D945-4F2B-9F55-CA98DFD541A6}" dt="2023-04-13T01:21:20.059" v="7924"/>
          <ac:spMkLst>
            <pc:docMk/>
            <pc:sldMk cId="147424202" sldId="288"/>
            <ac:spMk id="21" creationId="{01EB38EA-259D-D07E-514F-00EA380822D5}"/>
          </ac:spMkLst>
        </pc:spChg>
        <pc:spChg chg="add mod">
          <ac:chgData name="Bruno Durão" userId="7799506000859d2c" providerId="LiveId" clId="{FC16E11A-D945-4F2B-9F55-CA98DFD541A6}" dt="2023-04-13T01:21:20.059" v="7924"/>
          <ac:spMkLst>
            <pc:docMk/>
            <pc:sldMk cId="147424202" sldId="288"/>
            <ac:spMk id="23" creationId="{FD5983E3-4322-EE66-2839-6E06D45E158E}"/>
          </ac:spMkLst>
        </pc:spChg>
        <pc:spChg chg="add mod">
          <ac:chgData name="Bruno Durão" userId="7799506000859d2c" providerId="LiveId" clId="{FC16E11A-D945-4F2B-9F55-CA98DFD541A6}" dt="2023-04-13T01:21:20.059" v="7924"/>
          <ac:spMkLst>
            <pc:docMk/>
            <pc:sldMk cId="147424202" sldId="288"/>
            <ac:spMk id="24" creationId="{628AA122-667E-1ED6-C274-1A3E72A12801}"/>
          </ac:spMkLst>
        </pc:spChg>
        <pc:spChg chg="add mod">
          <ac:chgData name="Bruno Durão" userId="7799506000859d2c" providerId="LiveId" clId="{FC16E11A-D945-4F2B-9F55-CA98DFD541A6}" dt="2023-04-13T01:21:48.696" v="7942" actId="1038"/>
          <ac:spMkLst>
            <pc:docMk/>
            <pc:sldMk cId="147424202" sldId="288"/>
            <ac:spMk id="25" creationId="{153A0DFD-EF8B-8AD5-2A3E-250B0F39F1A5}"/>
          </ac:spMkLst>
        </pc:spChg>
        <pc:spChg chg="mod">
          <ac:chgData name="Bruno Durão" userId="7799506000859d2c" providerId="LiveId" clId="{FC16E11A-D945-4F2B-9F55-CA98DFD541A6}" dt="2023-04-13T01:21:20.059" v="7924"/>
          <ac:spMkLst>
            <pc:docMk/>
            <pc:sldMk cId="147424202" sldId="288"/>
            <ac:spMk id="27" creationId="{73B2AE18-23E1-574E-1716-CA0990049DB6}"/>
          </ac:spMkLst>
        </pc:spChg>
        <pc:spChg chg="mod">
          <ac:chgData name="Bruno Durão" userId="7799506000859d2c" providerId="LiveId" clId="{FC16E11A-D945-4F2B-9F55-CA98DFD541A6}" dt="2023-04-13T01:21:20.059" v="7924"/>
          <ac:spMkLst>
            <pc:docMk/>
            <pc:sldMk cId="147424202" sldId="288"/>
            <ac:spMk id="28" creationId="{93BB58DD-1AFB-C7F1-774E-E2EA95230AC4}"/>
          </ac:spMkLst>
        </pc:spChg>
        <pc:spChg chg="mod">
          <ac:chgData name="Bruno Durão" userId="7799506000859d2c" providerId="LiveId" clId="{FC16E11A-D945-4F2B-9F55-CA98DFD541A6}" dt="2023-04-13T01:21:20.059" v="7924"/>
          <ac:spMkLst>
            <pc:docMk/>
            <pc:sldMk cId="147424202" sldId="288"/>
            <ac:spMk id="29" creationId="{82B96A16-426B-02EB-0832-44F0555E7E4F}"/>
          </ac:spMkLst>
        </pc:spChg>
        <pc:spChg chg="mod">
          <ac:chgData name="Bruno Durão" userId="7799506000859d2c" providerId="LiveId" clId="{FC16E11A-D945-4F2B-9F55-CA98DFD541A6}" dt="2023-04-13T01:21:20.059" v="7924"/>
          <ac:spMkLst>
            <pc:docMk/>
            <pc:sldMk cId="147424202" sldId="288"/>
            <ac:spMk id="30" creationId="{39003CCF-6ACB-7E39-F466-0D4F59D23A77}"/>
          </ac:spMkLst>
        </pc:spChg>
        <pc:spChg chg="mod">
          <ac:chgData name="Bruno Durão" userId="7799506000859d2c" providerId="LiveId" clId="{FC16E11A-D945-4F2B-9F55-CA98DFD541A6}" dt="2023-04-13T01:21:20.059" v="7924"/>
          <ac:spMkLst>
            <pc:docMk/>
            <pc:sldMk cId="147424202" sldId="288"/>
            <ac:spMk id="31" creationId="{6BB5D49B-1D04-DA85-CC3F-AF96B8BB8123}"/>
          </ac:spMkLst>
        </pc:spChg>
        <pc:spChg chg="mod">
          <ac:chgData name="Bruno Durão" userId="7799506000859d2c" providerId="LiveId" clId="{FC16E11A-D945-4F2B-9F55-CA98DFD541A6}" dt="2023-04-13T01:21:20.059" v="7924"/>
          <ac:spMkLst>
            <pc:docMk/>
            <pc:sldMk cId="147424202" sldId="288"/>
            <ac:spMk id="32" creationId="{A2F3807C-F4C4-7E1B-D0FB-AE6E32854A72}"/>
          </ac:spMkLst>
        </pc:spChg>
        <pc:grpChg chg="del">
          <ac:chgData name="Bruno Durão" userId="7799506000859d2c" providerId="LiveId" clId="{FC16E11A-D945-4F2B-9F55-CA98DFD541A6}" dt="2023-04-13T01:21:07.559" v="7923" actId="478"/>
          <ac:grpSpMkLst>
            <pc:docMk/>
            <pc:sldMk cId="147424202" sldId="288"/>
            <ac:grpSpMk id="10" creationId="{88901DCA-E34E-1300-8774-E3DCB4ABAF7F}"/>
          </ac:grpSpMkLst>
        </pc:grpChg>
        <pc:grpChg chg="add mod">
          <ac:chgData name="Bruno Durão" userId="7799506000859d2c" providerId="LiveId" clId="{FC16E11A-D945-4F2B-9F55-CA98DFD541A6}" dt="2023-04-13T01:21:48.696" v="7942" actId="1038"/>
          <ac:grpSpMkLst>
            <pc:docMk/>
            <pc:sldMk cId="147424202" sldId="288"/>
            <ac:grpSpMk id="26" creationId="{E14108A2-7D02-FE9F-90CB-E29E0100A40A}"/>
          </ac:grpSpMkLst>
        </pc:grpChg>
        <pc:graphicFrameChg chg="del">
          <ac:chgData name="Bruno Durão" userId="7799506000859d2c" providerId="LiveId" clId="{FC16E11A-D945-4F2B-9F55-CA98DFD541A6}" dt="2023-04-13T01:21:07.559" v="7923" actId="478"/>
          <ac:graphicFrameMkLst>
            <pc:docMk/>
            <pc:sldMk cId="147424202" sldId="288"/>
            <ac:graphicFrameMk id="12" creationId="{99E43486-62AC-463B-9B20-87BF76699BF1}"/>
          </ac:graphicFrameMkLst>
        </pc:graphicFrameChg>
        <pc:picChg chg="del">
          <ac:chgData name="Bruno Durão" userId="7799506000859d2c" providerId="LiveId" clId="{FC16E11A-D945-4F2B-9F55-CA98DFD541A6}" dt="2023-04-13T01:21:07.559" v="7923" actId="478"/>
          <ac:picMkLst>
            <pc:docMk/>
            <pc:sldMk cId="147424202" sldId="288"/>
            <ac:picMk id="5" creationId="{FC51CDDF-AD71-479C-36BA-F634CE17BA56}"/>
          </ac:picMkLst>
        </pc:picChg>
        <pc:picChg chg="del">
          <ac:chgData name="Bruno Durão" userId="7799506000859d2c" providerId="LiveId" clId="{FC16E11A-D945-4F2B-9F55-CA98DFD541A6}" dt="2023-04-13T01:21:07.559" v="7923" actId="478"/>
          <ac:picMkLst>
            <pc:docMk/>
            <pc:sldMk cId="147424202" sldId="288"/>
            <ac:picMk id="7" creationId="{14838955-5589-BA16-F92A-D125202C2E31}"/>
          </ac:picMkLst>
        </pc:picChg>
        <pc:picChg chg="del">
          <ac:chgData name="Bruno Durão" userId="7799506000859d2c" providerId="LiveId" clId="{FC16E11A-D945-4F2B-9F55-CA98DFD541A6}" dt="2023-04-13T01:21:07.559" v="7923" actId="478"/>
          <ac:picMkLst>
            <pc:docMk/>
            <pc:sldMk cId="147424202" sldId="288"/>
            <ac:picMk id="9" creationId="{C849F826-38E7-53C9-AFAD-F701982232EE}"/>
          </ac:picMkLst>
        </pc:picChg>
        <pc:picChg chg="add mod">
          <ac:chgData name="Bruno Durão" userId="7799506000859d2c" providerId="LiveId" clId="{FC16E11A-D945-4F2B-9F55-CA98DFD541A6}" dt="2023-04-13T01:21:42.053" v="7929" actId="1076"/>
          <ac:picMkLst>
            <pc:docMk/>
            <pc:sldMk cId="147424202" sldId="288"/>
            <ac:picMk id="22" creationId="{A52DBE01-AE6C-E77F-41D6-2CA2E80A06A1}"/>
          </ac:picMkLst>
        </pc:picChg>
        <pc:picChg chg="add mod">
          <ac:chgData name="Bruno Durão" userId="7799506000859d2c" providerId="LiveId" clId="{FC16E11A-D945-4F2B-9F55-CA98DFD541A6}" dt="2023-04-13T01:22:08.857" v="7944"/>
          <ac:picMkLst>
            <pc:docMk/>
            <pc:sldMk cId="147424202" sldId="288"/>
            <ac:picMk id="33" creationId="{C950E028-CC59-9AAE-D6E3-BB071BDBA3FE}"/>
          </ac:picMkLst>
        </pc:picChg>
      </pc:sldChg>
      <pc:sldChg chg="addSp delSp modSp new mod delAnim modAnim">
        <pc:chgData name="Bruno Durão" userId="7799506000859d2c" providerId="LiveId" clId="{FC16E11A-D945-4F2B-9F55-CA98DFD541A6}" dt="2023-04-13T02:35:12.351" v="8625" actId="1038"/>
        <pc:sldMkLst>
          <pc:docMk/>
          <pc:sldMk cId="568528495" sldId="289"/>
        </pc:sldMkLst>
        <pc:spChg chg="add mod">
          <ac:chgData name="Bruno Durão" userId="7799506000859d2c" providerId="LiveId" clId="{FC16E11A-D945-4F2B-9F55-CA98DFD541A6}" dt="2023-04-13T02:29:59.723" v="8517" actId="1076"/>
          <ac:spMkLst>
            <pc:docMk/>
            <pc:sldMk cId="568528495" sldId="289"/>
            <ac:spMk id="2" creationId="{E34C3D21-096F-180F-33F0-88362A1CBB89}"/>
          </ac:spMkLst>
        </pc:spChg>
        <pc:spChg chg="add mod">
          <ac:chgData name="Bruno Durão" userId="7799506000859d2c" providerId="LiveId" clId="{FC16E11A-D945-4F2B-9F55-CA98DFD541A6}" dt="2023-04-13T02:11:33.949" v="8065" actId="20577"/>
          <ac:spMkLst>
            <pc:docMk/>
            <pc:sldMk cId="568528495" sldId="289"/>
            <ac:spMk id="6" creationId="{E8845CE5-E0E3-5648-58AB-634A7950C984}"/>
          </ac:spMkLst>
        </pc:spChg>
        <pc:spChg chg="add mod">
          <ac:chgData name="Bruno Durão" userId="7799506000859d2c" providerId="LiveId" clId="{FC16E11A-D945-4F2B-9F55-CA98DFD541A6}" dt="2023-04-13T02:33:23.927" v="8581" actId="14100"/>
          <ac:spMkLst>
            <pc:docMk/>
            <pc:sldMk cId="568528495" sldId="289"/>
            <ac:spMk id="13" creationId="{5ECBDD42-60FC-346B-8138-7A59234E1A4F}"/>
          </ac:spMkLst>
        </pc:spChg>
        <pc:spChg chg="add mod">
          <ac:chgData name="Bruno Durão" userId="7799506000859d2c" providerId="LiveId" clId="{FC16E11A-D945-4F2B-9F55-CA98DFD541A6}" dt="2023-04-13T02:30:16.055" v="8560" actId="1037"/>
          <ac:spMkLst>
            <pc:docMk/>
            <pc:sldMk cId="568528495" sldId="289"/>
            <ac:spMk id="14" creationId="{3574A3A0-9387-64CD-6B1C-5A0D1D20FD34}"/>
          </ac:spMkLst>
        </pc:spChg>
        <pc:spChg chg="add mod">
          <ac:chgData name="Bruno Durão" userId="7799506000859d2c" providerId="LiveId" clId="{FC16E11A-D945-4F2B-9F55-CA98DFD541A6}" dt="2023-04-13T02:30:16.055" v="8560" actId="1037"/>
          <ac:spMkLst>
            <pc:docMk/>
            <pc:sldMk cId="568528495" sldId="289"/>
            <ac:spMk id="15" creationId="{9DD93FAD-86B2-E82B-9F47-E3CEFEDAC54D}"/>
          </ac:spMkLst>
        </pc:spChg>
        <pc:spChg chg="add mod">
          <ac:chgData name="Bruno Durão" userId="7799506000859d2c" providerId="LiveId" clId="{FC16E11A-D945-4F2B-9F55-CA98DFD541A6}" dt="2023-04-13T02:30:16.055" v="8560" actId="1037"/>
          <ac:spMkLst>
            <pc:docMk/>
            <pc:sldMk cId="568528495" sldId="289"/>
            <ac:spMk id="17" creationId="{C97D2EDD-A9D3-6C3B-5411-F6EFD162EC06}"/>
          </ac:spMkLst>
        </pc:spChg>
        <pc:spChg chg="add mod">
          <ac:chgData name="Bruno Durão" userId="7799506000859d2c" providerId="LiveId" clId="{FC16E11A-D945-4F2B-9F55-CA98DFD541A6}" dt="2023-04-13T02:30:16.055" v="8560" actId="1037"/>
          <ac:spMkLst>
            <pc:docMk/>
            <pc:sldMk cId="568528495" sldId="289"/>
            <ac:spMk id="20" creationId="{A68DE299-BCD7-2D55-70D2-53994002D030}"/>
          </ac:spMkLst>
        </pc:spChg>
        <pc:spChg chg="add del mod">
          <ac:chgData name="Bruno Durão" userId="7799506000859d2c" providerId="LiveId" clId="{FC16E11A-D945-4F2B-9F55-CA98DFD541A6}" dt="2023-04-13T02:19:32.772" v="8287" actId="478"/>
          <ac:spMkLst>
            <pc:docMk/>
            <pc:sldMk cId="568528495" sldId="289"/>
            <ac:spMk id="21" creationId="{5CA02DD7-6C92-8B30-595A-2286004385A6}"/>
          </ac:spMkLst>
        </pc:spChg>
        <pc:spChg chg="add mod">
          <ac:chgData name="Bruno Durão" userId="7799506000859d2c" providerId="LiveId" clId="{FC16E11A-D945-4F2B-9F55-CA98DFD541A6}" dt="2023-04-13T02:30:16.055" v="8560" actId="1037"/>
          <ac:spMkLst>
            <pc:docMk/>
            <pc:sldMk cId="568528495" sldId="289"/>
            <ac:spMk id="26" creationId="{AAB42C5D-7A5F-0A58-7737-162E9A98CB33}"/>
          </ac:spMkLst>
        </pc:spChg>
        <pc:spChg chg="add mod">
          <ac:chgData name="Bruno Durão" userId="7799506000859d2c" providerId="LiveId" clId="{FC16E11A-D945-4F2B-9F55-CA98DFD541A6}" dt="2023-04-13T02:30:16.055" v="8560" actId="1037"/>
          <ac:spMkLst>
            <pc:docMk/>
            <pc:sldMk cId="568528495" sldId="289"/>
            <ac:spMk id="27" creationId="{61EBB6EA-B870-CA97-20C8-B38D1E00AB1D}"/>
          </ac:spMkLst>
        </pc:spChg>
        <pc:spChg chg="add mod">
          <ac:chgData name="Bruno Durão" userId="7799506000859d2c" providerId="LiveId" clId="{FC16E11A-D945-4F2B-9F55-CA98DFD541A6}" dt="2023-04-13T02:30:16.055" v="8560" actId="1037"/>
          <ac:spMkLst>
            <pc:docMk/>
            <pc:sldMk cId="568528495" sldId="289"/>
            <ac:spMk id="28" creationId="{35CFCB07-8E96-460F-4725-04B27ECEBE9A}"/>
          </ac:spMkLst>
        </pc:spChg>
        <pc:spChg chg="add mod">
          <ac:chgData name="Bruno Durão" userId="7799506000859d2c" providerId="LiveId" clId="{FC16E11A-D945-4F2B-9F55-CA98DFD541A6}" dt="2023-04-13T02:32:38.252" v="8579" actId="1076"/>
          <ac:spMkLst>
            <pc:docMk/>
            <pc:sldMk cId="568528495" sldId="289"/>
            <ac:spMk id="33" creationId="{38C0B324-CBE5-782B-3688-FF9CEC9E5A82}"/>
          </ac:spMkLst>
        </pc:spChg>
        <pc:spChg chg="add mod">
          <ac:chgData name="Bruno Durão" userId="7799506000859d2c" providerId="LiveId" clId="{FC16E11A-D945-4F2B-9F55-CA98DFD541A6}" dt="2023-04-13T02:30:16.055" v="8560" actId="1037"/>
          <ac:spMkLst>
            <pc:docMk/>
            <pc:sldMk cId="568528495" sldId="289"/>
            <ac:spMk id="34" creationId="{1A703BD7-0872-F57E-F29F-6629807EDFD0}"/>
          </ac:spMkLst>
        </pc:spChg>
        <pc:spChg chg="add mod">
          <ac:chgData name="Bruno Durão" userId="7799506000859d2c" providerId="LiveId" clId="{FC16E11A-D945-4F2B-9F55-CA98DFD541A6}" dt="2023-04-13T02:33:33.573" v="8583" actId="1076"/>
          <ac:spMkLst>
            <pc:docMk/>
            <pc:sldMk cId="568528495" sldId="289"/>
            <ac:spMk id="35" creationId="{013B75D4-FB05-5796-6E25-D37348290E10}"/>
          </ac:spMkLst>
        </pc:spChg>
        <pc:spChg chg="add mod">
          <ac:chgData name="Bruno Durão" userId="7799506000859d2c" providerId="LiveId" clId="{FC16E11A-D945-4F2B-9F55-CA98DFD541A6}" dt="2023-04-13T02:35:12.351" v="8625" actId="1038"/>
          <ac:spMkLst>
            <pc:docMk/>
            <pc:sldMk cId="568528495" sldId="289"/>
            <ac:spMk id="36" creationId="{755A5271-3B1D-0AC0-9BE5-83AB56AFE35D}"/>
          </ac:spMkLst>
        </pc:spChg>
        <pc:picChg chg="add del mod">
          <ac:chgData name="Bruno Durão" userId="7799506000859d2c" providerId="LiveId" clId="{FC16E11A-D945-4F2B-9F55-CA98DFD541A6}" dt="2023-04-13T01:23:55.873" v="7956" actId="478"/>
          <ac:picMkLst>
            <pc:docMk/>
            <pc:sldMk cId="568528495" sldId="289"/>
            <ac:picMk id="3" creationId="{1BB6E619-CEB7-535C-2CF1-D1D7E27A9C1D}"/>
          </ac:picMkLst>
        </pc:picChg>
        <pc:picChg chg="add mod">
          <ac:chgData name="Bruno Durão" userId="7799506000859d2c" providerId="LiveId" clId="{FC16E11A-D945-4F2B-9F55-CA98DFD541A6}" dt="2023-04-13T02:29:59.723" v="8517" actId="1076"/>
          <ac:picMkLst>
            <pc:docMk/>
            <pc:sldMk cId="568528495" sldId="289"/>
            <ac:picMk id="5" creationId="{9A0DA0AD-E747-8473-2422-3B89AB067F34}"/>
          </ac:picMkLst>
        </pc:picChg>
        <pc:picChg chg="add mod">
          <ac:chgData name="Bruno Durão" userId="7799506000859d2c" providerId="LiveId" clId="{FC16E11A-D945-4F2B-9F55-CA98DFD541A6}" dt="2023-04-13T02:30:16.055" v="8560" actId="1037"/>
          <ac:picMkLst>
            <pc:docMk/>
            <pc:sldMk cId="568528495" sldId="289"/>
            <ac:picMk id="8" creationId="{02F69F00-13A2-E7E6-E7EA-3D2E0B90FCF9}"/>
          </ac:picMkLst>
        </pc:picChg>
        <pc:picChg chg="add mod">
          <ac:chgData name="Bruno Durão" userId="7799506000859d2c" providerId="LiveId" clId="{FC16E11A-D945-4F2B-9F55-CA98DFD541A6}" dt="2023-04-13T02:30:16.055" v="8560" actId="1037"/>
          <ac:picMkLst>
            <pc:docMk/>
            <pc:sldMk cId="568528495" sldId="289"/>
            <ac:picMk id="10" creationId="{D457F1D2-A4FB-39A3-4147-A032904C0D44}"/>
          </ac:picMkLst>
        </pc:picChg>
        <pc:picChg chg="add mod">
          <ac:chgData name="Bruno Durão" userId="7799506000859d2c" providerId="LiveId" clId="{FC16E11A-D945-4F2B-9F55-CA98DFD541A6}" dt="2023-04-13T02:30:16.055" v="8560" actId="1037"/>
          <ac:picMkLst>
            <pc:docMk/>
            <pc:sldMk cId="568528495" sldId="289"/>
            <ac:picMk id="12" creationId="{2DC172BC-3055-EBC0-423F-BE1D17C032D4}"/>
          </ac:picMkLst>
        </pc:picChg>
        <pc:picChg chg="add mod">
          <ac:chgData name="Bruno Durão" userId="7799506000859d2c" providerId="LiveId" clId="{FC16E11A-D945-4F2B-9F55-CA98DFD541A6}" dt="2023-04-13T02:30:16.055" v="8560" actId="1037"/>
          <ac:picMkLst>
            <pc:docMk/>
            <pc:sldMk cId="568528495" sldId="289"/>
            <ac:picMk id="16" creationId="{15CF5F06-858A-9A0E-2650-B78B284CE970}"/>
          </ac:picMkLst>
        </pc:picChg>
        <pc:picChg chg="add mod">
          <ac:chgData name="Bruno Durão" userId="7799506000859d2c" providerId="LiveId" clId="{FC16E11A-D945-4F2B-9F55-CA98DFD541A6}" dt="2023-04-13T02:30:16.055" v="8560" actId="1037"/>
          <ac:picMkLst>
            <pc:docMk/>
            <pc:sldMk cId="568528495" sldId="289"/>
            <ac:picMk id="19" creationId="{0CED26F6-51A8-78E7-7C71-548CCC17FE79}"/>
          </ac:picMkLst>
        </pc:picChg>
        <pc:picChg chg="add mod">
          <ac:chgData name="Bruno Durão" userId="7799506000859d2c" providerId="LiveId" clId="{FC16E11A-D945-4F2B-9F55-CA98DFD541A6}" dt="2023-04-13T02:30:16.055" v="8560" actId="1037"/>
          <ac:picMkLst>
            <pc:docMk/>
            <pc:sldMk cId="568528495" sldId="289"/>
            <ac:picMk id="23" creationId="{87D5F88D-F792-23AB-B8DD-7DEAC72902DA}"/>
          </ac:picMkLst>
        </pc:picChg>
        <pc:picChg chg="add mod">
          <ac:chgData name="Bruno Durão" userId="7799506000859d2c" providerId="LiveId" clId="{FC16E11A-D945-4F2B-9F55-CA98DFD541A6}" dt="2023-04-13T02:30:16.055" v="8560" actId="1037"/>
          <ac:picMkLst>
            <pc:docMk/>
            <pc:sldMk cId="568528495" sldId="289"/>
            <ac:picMk id="25" creationId="{EA3461F4-EFE8-7828-EC1E-38CC9F7060F6}"/>
          </ac:picMkLst>
        </pc:picChg>
        <pc:picChg chg="add del mod">
          <ac:chgData name="Bruno Durão" userId="7799506000859d2c" providerId="LiveId" clId="{FC16E11A-D945-4F2B-9F55-CA98DFD541A6}" dt="2023-04-13T02:26:44.192" v="8358" actId="478"/>
          <ac:picMkLst>
            <pc:docMk/>
            <pc:sldMk cId="568528495" sldId="289"/>
            <ac:picMk id="30" creationId="{5668250B-E0A7-8663-13D4-EC726DDC0E65}"/>
          </ac:picMkLst>
        </pc:picChg>
        <pc:picChg chg="add mod">
          <ac:chgData name="Bruno Durão" userId="7799506000859d2c" providerId="LiveId" clId="{FC16E11A-D945-4F2B-9F55-CA98DFD541A6}" dt="2023-04-13T02:32:43.105" v="8580" actId="1076"/>
          <ac:picMkLst>
            <pc:docMk/>
            <pc:sldMk cId="568528495" sldId="289"/>
            <ac:picMk id="32" creationId="{3ED31615-92FF-EDD6-1E94-4F43C2206940}"/>
          </ac:picMkLst>
        </pc:picChg>
      </pc:sldChg>
      <pc:sldChg chg="addSp modSp new mod modAnim">
        <pc:chgData name="Bruno Durão" userId="7799506000859d2c" providerId="LiveId" clId="{FC16E11A-D945-4F2B-9F55-CA98DFD541A6}" dt="2023-04-13T01:27:52.583" v="8049" actId="20577"/>
        <pc:sldMkLst>
          <pc:docMk/>
          <pc:sldMk cId="1141145427" sldId="290"/>
        </pc:sldMkLst>
        <pc:spChg chg="add mod">
          <ac:chgData name="Bruno Durão" userId="7799506000859d2c" providerId="LiveId" clId="{FC16E11A-D945-4F2B-9F55-CA98DFD541A6}" dt="2023-04-13T01:26:25.694" v="8004" actId="1076"/>
          <ac:spMkLst>
            <pc:docMk/>
            <pc:sldMk cId="1141145427" sldId="290"/>
            <ac:spMk id="3" creationId="{D0BAF1CB-69A9-60CF-4010-0E359E9D3FBA}"/>
          </ac:spMkLst>
        </pc:spChg>
        <pc:spChg chg="add mod">
          <ac:chgData name="Bruno Durão" userId="7799506000859d2c" providerId="LiveId" clId="{FC16E11A-D945-4F2B-9F55-CA98DFD541A6}" dt="2023-04-13T01:26:18.953" v="8003" actId="1035"/>
          <ac:spMkLst>
            <pc:docMk/>
            <pc:sldMk cId="1141145427" sldId="290"/>
            <ac:spMk id="4" creationId="{B22BD3EB-E8A0-EE60-80B7-EE8E04031C1C}"/>
          </ac:spMkLst>
        </pc:spChg>
        <pc:spChg chg="mod">
          <ac:chgData name="Bruno Durão" userId="7799506000859d2c" providerId="LiveId" clId="{FC16E11A-D945-4F2B-9F55-CA98DFD541A6}" dt="2023-04-13T01:25:03.332" v="7962"/>
          <ac:spMkLst>
            <pc:docMk/>
            <pc:sldMk cId="1141145427" sldId="290"/>
            <ac:spMk id="6" creationId="{694FCDA0-99F9-DB60-6F11-84ED1870600F}"/>
          </ac:spMkLst>
        </pc:spChg>
        <pc:spChg chg="mod">
          <ac:chgData name="Bruno Durão" userId="7799506000859d2c" providerId="LiveId" clId="{FC16E11A-D945-4F2B-9F55-CA98DFD541A6}" dt="2023-04-13T01:25:03.332" v="7962"/>
          <ac:spMkLst>
            <pc:docMk/>
            <pc:sldMk cId="1141145427" sldId="290"/>
            <ac:spMk id="7" creationId="{158B180A-9861-3A83-CD67-996459EA58CF}"/>
          </ac:spMkLst>
        </pc:spChg>
        <pc:spChg chg="mod">
          <ac:chgData name="Bruno Durão" userId="7799506000859d2c" providerId="LiveId" clId="{FC16E11A-D945-4F2B-9F55-CA98DFD541A6}" dt="2023-04-13T01:25:03.332" v="7962"/>
          <ac:spMkLst>
            <pc:docMk/>
            <pc:sldMk cId="1141145427" sldId="290"/>
            <ac:spMk id="8" creationId="{3D7298AC-7002-DD35-04CF-1F5D33472C34}"/>
          </ac:spMkLst>
        </pc:spChg>
        <pc:spChg chg="mod">
          <ac:chgData name="Bruno Durão" userId="7799506000859d2c" providerId="LiveId" clId="{FC16E11A-D945-4F2B-9F55-CA98DFD541A6}" dt="2023-04-13T01:25:03.332" v="7962"/>
          <ac:spMkLst>
            <pc:docMk/>
            <pc:sldMk cId="1141145427" sldId="290"/>
            <ac:spMk id="9" creationId="{6BAE13A0-67EE-276D-BB6B-4221C873E09B}"/>
          </ac:spMkLst>
        </pc:spChg>
        <pc:spChg chg="mod">
          <ac:chgData name="Bruno Durão" userId="7799506000859d2c" providerId="LiveId" clId="{FC16E11A-D945-4F2B-9F55-CA98DFD541A6}" dt="2023-04-13T01:25:03.332" v="7962"/>
          <ac:spMkLst>
            <pc:docMk/>
            <pc:sldMk cId="1141145427" sldId="290"/>
            <ac:spMk id="10" creationId="{270B53D7-4DB4-3D6F-57D2-013F406EB5E3}"/>
          </ac:spMkLst>
        </pc:spChg>
        <pc:spChg chg="mod">
          <ac:chgData name="Bruno Durão" userId="7799506000859d2c" providerId="LiveId" clId="{FC16E11A-D945-4F2B-9F55-CA98DFD541A6}" dt="2023-04-13T01:25:03.332" v="7962"/>
          <ac:spMkLst>
            <pc:docMk/>
            <pc:sldMk cId="1141145427" sldId="290"/>
            <ac:spMk id="11" creationId="{550FA4BD-354A-2D1C-6773-7A642A9EF3AB}"/>
          </ac:spMkLst>
        </pc:spChg>
        <pc:spChg chg="add mod">
          <ac:chgData name="Bruno Durão" userId="7799506000859d2c" providerId="LiveId" clId="{FC16E11A-D945-4F2B-9F55-CA98DFD541A6}" dt="2023-04-13T01:27:00.828" v="8023" actId="6549"/>
          <ac:spMkLst>
            <pc:docMk/>
            <pc:sldMk cId="1141145427" sldId="290"/>
            <ac:spMk id="16" creationId="{39088234-A122-3138-D9CF-A9C3F7C15A9C}"/>
          </ac:spMkLst>
        </pc:spChg>
        <pc:spChg chg="add mod">
          <ac:chgData name="Bruno Durão" userId="7799506000859d2c" providerId="LiveId" clId="{FC16E11A-D945-4F2B-9F55-CA98DFD541A6}" dt="2023-04-13T01:26:34.212" v="8022" actId="1035"/>
          <ac:spMkLst>
            <pc:docMk/>
            <pc:sldMk cId="1141145427" sldId="290"/>
            <ac:spMk id="17" creationId="{248856FA-5995-173F-0573-ACE9A5EC2D7B}"/>
          </ac:spMkLst>
        </pc:spChg>
        <pc:spChg chg="add mod">
          <ac:chgData name="Bruno Durão" userId="7799506000859d2c" providerId="LiveId" clId="{FC16E11A-D945-4F2B-9F55-CA98DFD541A6}" dt="2023-04-13T01:26:34.212" v="8022" actId="1035"/>
          <ac:spMkLst>
            <pc:docMk/>
            <pc:sldMk cId="1141145427" sldId="290"/>
            <ac:spMk id="19" creationId="{6D2FBD63-0B50-8702-437A-1E6D7C2EE026}"/>
          </ac:spMkLst>
        </pc:spChg>
        <pc:spChg chg="add mod">
          <ac:chgData name="Bruno Durão" userId="7799506000859d2c" providerId="LiveId" clId="{FC16E11A-D945-4F2B-9F55-CA98DFD541A6}" dt="2023-04-13T01:27:26.979" v="8040" actId="20577"/>
          <ac:spMkLst>
            <pc:docMk/>
            <pc:sldMk cId="1141145427" sldId="290"/>
            <ac:spMk id="20" creationId="{DC8EC3E6-FCF0-343E-1DF5-636A63D98183}"/>
          </ac:spMkLst>
        </pc:spChg>
        <pc:spChg chg="add mod">
          <ac:chgData name="Bruno Durão" userId="7799506000859d2c" providerId="LiveId" clId="{FC16E11A-D945-4F2B-9F55-CA98DFD541A6}" dt="2023-04-13T01:26:34.212" v="8022" actId="1035"/>
          <ac:spMkLst>
            <pc:docMk/>
            <pc:sldMk cId="1141145427" sldId="290"/>
            <ac:spMk id="23" creationId="{C0F589C5-89C1-6797-1956-2034E91E2686}"/>
          </ac:spMkLst>
        </pc:spChg>
        <pc:spChg chg="add mod">
          <ac:chgData name="Bruno Durão" userId="7799506000859d2c" providerId="LiveId" clId="{FC16E11A-D945-4F2B-9F55-CA98DFD541A6}" dt="2023-04-13T01:27:52.583" v="8049" actId="20577"/>
          <ac:spMkLst>
            <pc:docMk/>
            <pc:sldMk cId="1141145427" sldId="290"/>
            <ac:spMk id="24" creationId="{5765B63F-AF15-5C0F-70F9-3CBD61A4A9D6}"/>
          </ac:spMkLst>
        </pc:spChg>
        <pc:spChg chg="add mod">
          <ac:chgData name="Bruno Durão" userId="7799506000859d2c" providerId="LiveId" clId="{FC16E11A-D945-4F2B-9F55-CA98DFD541A6}" dt="2023-04-13T01:26:34.212" v="8022" actId="1035"/>
          <ac:spMkLst>
            <pc:docMk/>
            <pc:sldMk cId="1141145427" sldId="290"/>
            <ac:spMk id="25" creationId="{300C3D2F-71B8-8BBE-6BA9-A2ED96CBA7B4}"/>
          </ac:spMkLst>
        </pc:spChg>
        <pc:spChg chg="add mod">
          <ac:chgData name="Bruno Durão" userId="7799506000859d2c" providerId="LiveId" clId="{FC16E11A-D945-4F2B-9F55-CA98DFD541A6}" dt="2023-04-13T01:26:34.212" v="8022" actId="1035"/>
          <ac:spMkLst>
            <pc:docMk/>
            <pc:sldMk cId="1141145427" sldId="290"/>
            <ac:spMk id="26" creationId="{761E2F78-9180-A46F-C004-D6B52EBE9522}"/>
          </ac:spMkLst>
        </pc:spChg>
        <pc:spChg chg="add mod">
          <ac:chgData name="Bruno Durão" userId="7799506000859d2c" providerId="LiveId" clId="{FC16E11A-D945-4F2B-9F55-CA98DFD541A6}" dt="2023-04-13T01:26:34.212" v="8022" actId="1035"/>
          <ac:spMkLst>
            <pc:docMk/>
            <pc:sldMk cId="1141145427" sldId="290"/>
            <ac:spMk id="27" creationId="{28B02094-633B-FCEB-5EDA-FBB4A3B2F2DF}"/>
          </ac:spMkLst>
        </pc:spChg>
        <pc:spChg chg="add mod">
          <ac:chgData name="Bruno Durão" userId="7799506000859d2c" providerId="LiveId" clId="{FC16E11A-D945-4F2B-9F55-CA98DFD541A6}" dt="2023-04-13T01:26:34.212" v="8022" actId="1035"/>
          <ac:spMkLst>
            <pc:docMk/>
            <pc:sldMk cId="1141145427" sldId="290"/>
            <ac:spMk id="28" creationId="{3A6CC4A6-2BA4-1345-B3C9-3BB38E70220D}"/>
          </ac:spMkLst>
        </pc:spChg>
        <pc:spChg chg="add mod">
          <ac:chgData name="Bruno Durão" userId="7799506000859d2c" providerId="LiveId" clId="{FC16E11A-D945-4F2B-9F55-CA98DFD541A6}" dt="2023-04-13T01:26:34.212" v="8022" actId="1035"/>
          <ac:spMkLst>
            <pc:docMk/>
            <pc:sldMk cId="1141145427" sldId="290"/>
            <ac:spMk id="29" creationId="{C3A9DB19-3EBF-24A1-1255-40132D15C7B9}"/>
          </ac:spMkLst>
        </pc:spChg>
        <pc:spChg chg="add mod">
          <ac:chgData name="Bruno Durão" userId="7799506000859d2c" providerId="LiveId" clId="{FC16E11A-D945-4F2B-9F55-CA98DFD541A6}" dt="2023-04-13T01:26:34.212" v="8022" actId="1035"/>
          <ac:spMkLst>
            <pc:docMk/>
            <pc:sldMk cId="1141145427" sldId="290"/>
            <ac:spMk id="30" creationId="{188D3673-42BB-2379-0F08-ED08CF98C892}"/>
          </ac:spMkLst>
        </pc:spChg>
        <pc:spChg chg="add mod">
          <ac:chgData name="Bruno Durão" userId="7799506000859d2c" providerId="LiveId" clId="{FC16E11A-D945-4F2B-9F55-CA98DFD541A6}" dt="2023-04-13T01:26:34.212" v="8022" actId="1035"/>
          <ac:spMkLst>
            <pc:docMk/>
            <pc:sldMk cId="1141145427" sldId="290"/>
            <ac:spMk id="32" creationId="{00C5E935-4AF7-E453-5678-7CDCA8106B96}"/>
          </ac:spMkLst>
        </pc:spChg>
        <pc:spChg chg="add mod">
          <ac:chgData name="Bruno Durão" userId="7799506000859d2c" providerId="LiveId" clId="{FC16E11A-D945-4F2B-9F55-CA98DFD541A6}" dt="2023-04-13T01:26:34.212" v="8022" actId="1035"/>
          <ac:spMkLst>
            <pc:docMk/>
            <pc:sldMk cId="1141145427" sldId="290"/>
            <ac:spMk id="33" creationId="{F66B61AB-A3C8-FE27-3D5D-7D3984FFC5D8}"/>
          </ac:spMkLst>
        </pc:spChg>
        <pc:spChg chg="add mod">
          <ac:chgData name="Bruno Durão" userId="7799506000859d2c" providerId="LiveId" clId="{FC16E11A-D945-4F2B-9F55-CA98DFD541A6}" dt="2023-04-13T01:26:34.212" v="8022" actId="1035"/>
          <ac:spMkLst>
            <pc:docMk/>
            <pc:sldMk cId="1141145427" sldId="290"/>
            <ac:spMk id="35" creationId="{4033609B-AF9B-9428-6CCB-D5261248F2A9}"/>
          </ac:spMkLst>
        </pc:spChg>
        <pc:spChg chg="add mod">
          <ac:chgData name="Bruno Durão" userId="7799506000859d2c" providerId="LiveId" clId="{FC16E11A-D945-4F2B-9F55-CA98DFD541A6}" dt="2023-04-13T01:26:34.212" v="8022" actId="1035"/>
          <ac:spMkLst>
            <pc:docMk/>
            <pc:sldMk cId="1141145427" sldId="290"/>
            <ac:spMk id="36" creationId="{F8D45E89-07CC-C914-4E30-C3977FDCAFD2}"/>
          </ac:spMkLst>
        </pc:spChg>
        <pc:spChg chg="add mod">
          <ac:chgData name="Bruno Durão" userId="7799506000859d2c" providerId="LiveId" clId="{FC16E11A-D945-4F2B-9F55-CA98DFD541A6}" dt="2023-04-13T01:26:34.212" v="8022" actId="1035"/>
          <ac:spMkLst>
            <pc:docMk/>
            <pc:sldMk cId="1141145427" sldId="290"/>
            <ac:spMk id="39" creationId="{30FDB92D-8391-F27B-E957-55C5F9556450}"/>
          </ac:spMkLst>
        </pc:spChg>
        <pc:spChg chg="add mod">
          <ac:chgData name="Bruno Durão" userId="7799506000859d2c" providerId="LiveId" clId="{FC16E11A-D945-4F2B-9F55-CA98DFD541A6}" dt="2023-04-13T01:26:34.212" v="8022" actId="1035"/>
          <ac:spMkLst>
            <pc:docMk/>
            <pc:sldMk cId="1141145427" sldId="290"/>
            <ac:spMk id="40" creationId="{AFF99A94-550A-0880-AB03-B3A8B3047833}"/>
          </ac:spMkLst>
        </pc:spChg>
        <pc:grpChg chg="add mod">
          <ac:chgData name="Bruno Durão" userId="7799506000859d2c" providerId="LiveId" clId="{FC16E11A-D945-4F2B-9F55-CA98DFD541A6}" dt="2023-04-13T01:26:18.953" v="8003" actId="1035"/>
          <ac:grpSpMkLst>
            <pc:docMk/>
            <pc:sldMk cId="1141145427" sldId="290"/>
            <ac:grpSpMk id="5" creationId="{7F275AE3-1B75-028F-1B80-DE6DD887C27D}"/>
          </ac:grpSpMkLst>
        </pc:grpChg>
        <pc:picChg chg="add mod">
          <ac:chgData name="Bruno Durão" userId="7799506000859d2c" providerId="LiveId" clId="{FC16E11A-D945-4F2B-9F55-CA98DFD541A6}" dt="2023-04-13T01:26:34.212" v="8022" actId="1035"/>
          <ac:picMkLst>
            <pc:docMk/>
            <pc:sldMk cId="1141145427" sldId="290"/>
            <ac:picMk id="2" creationId="{7E8B00FA-7182-3BBE-384F-9E0E4E421799}"/>
          </ac:picMkLst>
        </pc:picChg>
        <pc:picChg chg="add mod">
          <ac:chgData name="Bruno Durão" userId="7799506000859d2c" providerId="LiveId" clId="{FC16E11A-D945-4F2B-9F55-CA98DFD541A6}" dt="2023-04-13T01:26:34.212" v="8022" actId="1035"/>
          <ac:picMkLst>
            <pc:docMk/>
            <pc:sldMk cId="1141145427" sldId="290"/>
            <ac:picMk id="12" creationId="{3DEDB34D-D7AD-0757-0F01-E47883F533BD}"/>
          </ac:picMkLst>
        </pc:picChg>
        <pc:picChg chg="add mod">
          <ac:chgData name="Bruno Durão" userId="7799506000859d2c" providerId="LiveId" clId="{FC16E11A-D945-4F2B-9F55-CA98DFD541A6}" dt="2023-04-13T01:26:34.212" v="8022" actId="1035"/>
          <ac:picMkLst>
            <pc:docMk/>
            <pc:sldMk cId="1141145427" sldId="290"/>
            <ac:picMk id="13" creationId="{78C63A41-B9B9-B3E8-51D8-7E194CE9BD69}"/>
          </ac:picMkLst>
        </pc:picChg>
        <pc:picChg chg="add mod">
          <ac:chgData name="Bruno Durão" userId="7799506000859d2c" providerId="LiveId" clId="{FC16E11A-D945-4F2B-9F55-CA98DFD541A6}" dt="2023-04-13T01:26:34.212" v="8022" actId="1035"/>
          <ac:picMkLst>
            <pc:docMk/>
            <pc:sldMk cId="1141145427" sldId="290"/>
            <ac:picMk id="14" creationId="{EE80E572-302E-FC75-F50E-8A7272BBA781}"/>
          </ac:picMkLst>
        </pc:picChg>
        <pc:picChg chg="add mod">
          <ac:chgData name="Bruno Durão" userId="7799506000859d2c" providerId="LiveId" clId="{FC16E11A-D945-4F2B-9F55-CA98DFD541A6}" dt="2023-04-13T01:26:34.212" v="8022" actId="1035"/>
          <ac:picMkLst>
            <pc:docMk/>
            <pc:sldMk cId="1141145427" sldId="290"/>
            <ac:picMk id="15" creationId="{27F28E02-610B-7FE8-BA79-8B6D646F455B}"/>
          </ac:picMkLst>
        </pc:picChg>
        <pc:picChg chg="add mod">
          <ac:chgData name="Bruno Durão" userId="7799506000859d2c" providerId="LiveId" clId="{FC16E11A-D945-4F2B-9F55-CA98DFD541A6}" dt="2023-04-13T01:26:34.212" v="8022" actId="1035"/>
          <ac:picMkLst>
            <pc:docMk/>
            <pc:sldMk cId="1141145427" sldId="290"/>
            <ac:picMk id="18" creationId="{8D4D14CA-A8FD-3041-94C4-F18D062CAEF5}"/>
          </ac:picMkLst>
        </pc:picChg>
        <pc:picChg chg="add mod">
          <ac:chgData name="Bruno Durão" userId="7799506000859d2c" providerId="LiveId" clId="{FC16E11A-D945-4F2B-9F55-CA98DFD541A6}" dt="2023-04-13T01:26:34.212" v="8022" actId="1035"/>
          <ac:picMkLst>
            <pc:docMk/>
            <pc:sldMk cId="1141145427" sldId="290"/>
            <ac:picMk id="21" creationId="{1A266879-0F6E-7B71-48C7-2A900A42D58E}"/>
          </ac:picMkLst>
        </pc:picChg>
        <pc:picChg chg="add mod">
          <ac:chgData name="Bruno Durão" userId="7799506000859d2c" providerId="LiveId" clId="{FC16E11A-D945-4F2B-9F55-CA98DFD541A6}" dt="2023-04-13T01:26:34.212" v="8022" actId="1035"/>
          <ac:picMkLst>
            <pc:docMk/>
            <pc:sldMk cId="1141145427" sldId="290"/>
            <ac:picMk id="22" creationId="{60BE203D-232F-9EA8-4403-F0E766D26CDC}"/>
          </ac:picMkLst>
        </pc:picChg>
        <pc:picChg chg="add mod">
          <ac:chgData name="Bruno Durão" userId="7799506000859d2c" providerId="LiveId" clId="{FC16E11A-D945-4F2B-9F55-CA98DFD541A6}" dt="2023-04-13T01:26:34.212" v="8022" actId="1035"/>
          <ac:picMkLst>
            <pc:docMk/>
            <pc:sldMk cId="1141145427" sldId="290"/>
            <ac:picMk id="31" creationId="{25977BEA-D56A-19E3-4F77-B27D62A69DD5}"/>
          </ac:picMkLst>
        </pc:picChg>
        <pc:picChg chg="add mod">
          <ac:chgData name="Bruno Durão" userId="7799506000859d2c" providerId="LiveId" clId="{FC16E11A-D945-4F2B-9F55-CA98DFD541A6}" dt="2023-04-13T01:26:34.212" v="8022" actId="1035"/>
          <ac:picMkLst>
            <pc:docMk/>
            <pc:sldMk cId="1141145427" sldId="290"/>
            <ac:picMk id="34" creationId="{65B0726D-C887-4317-8F75-955FD52C9BAA}"/>
          </ac:picMkLst>
        </pc:picChg>
        <pc:picChg chg="add mod">
          <ac:chgData name="Bruno Durão" userId="7799506000859d2c" providerId="LiveId" clId="{FC16E11A-D945-4F2B-9F55-CA98DFD541A6}" dt="2023-04-13T01:26:34.212" v="8022" actId="1035"/>
          <ac:picMkLst>
            <pc:docMk/>
            <pc:sldMk cId="1141145427" sldId="290"/>
            <ac:picMk id="37" creationId="{AE6FB116-E00F-1238-9479-437A1FAC2468}"/>
          </ac:picMkLst>
        </pc:picChg>
        <pc:picChg chg="add mod">
          <ac:chgData name="Bruno Durão" userId="7799506000859d2c" providerId="LiveId" clId="{FC16E11A-D945-4F2B-9F55-CA98DFD541A6}" dt="2023-04-13T01:26:34.212" v="8022" actId="1035"/>
          <ac:picMkLst>
            <pc:docMk/>
            <pc:sldMk cId="1141145427" sldId="290"/>
            <ac:picMk id="38" creationId="{049FF503-9E96-4326-856C-3B362F8FDD67}"/>
          </ac:picMkLst>
        </pc:picChg>
        <pc:picChg chg="add mod">
          <ac:chgData name="Bruno Durão" userId="7799506000859d2c" providerId="LiveId" clId="{FC16E11A-D945-4F2B-9F55-CA98DFD541A6}" dt="2023-04-13T01:25:50.837" v="7974"/>
          <ac:picMkLst>
            <pc:docMk/>
            <pc:sldMk cId="1141145427" sldId="290"/>
            <ac:picMk id="41" creationId="{4028F419-F169-41CB-8109-6FB5D33613F2}"/>
          </ac:picMkLst>
        </pc:picChg>
      </pc:sldChg>
      <pc:sldChg chg="addSp delSp modSp new mod modAnim">
        <pc:chgData name="Bruno Durão" userId="7799506000859d2c" providerId="LiveId" clId="{FC16E11A-D945-4F2B-9F55-CA98DFD541A6}" dt="2023-04-14T03:50:29.877" v="8685" actId="20577"/>
        <pc:sldMkLst>
          <pc:docMk/>
          <pc:sldMk cId="3783352610" sldId="291"/>
        </pc:sldMkLst>
        <pc:spChg chg="add mod">
          <ac:chgData name="Bruno Durão" userId="7799506000859d2c" providerId="LiveId" clId="{FC16E11A-D945-4F2B-9F55-CA98DFD541A6}" dt="2023-04-14T03:49:26.512" v="8637" actId="1076"/>
          <ac:spMkLst>
            <pc:docMk/>
            <pc:sldMk cId="3783352610" sldId="291"/>
            <ac:spMk id="4" creationId="{B63193A7-0DE1-66E0-CD4D-4647B3B84BAE}"/>
          </ac:spMkLst>
        </pc:spChg>
        <pc:spChg chg="add mod">
          <ac:chgData name="Bruno Durão" userId="7799506000859d2c" providerId="LiveId" clId="{FC16E11A-D945-4F2B-9F55-CA98DFD541A6}" dt="2023-04-14T03:49:06.018" v="8634"/>
          <ac:spMkLst>
            <pc:docMk/>
            <pc:sldMk cId="3783352610" sldId="291"/>
            <ac:spMk id="6" creationId="{B0CC93B0-AB9F-FB1B-B4AA-55D34F7A5759}"/>
          </ac:spMkLst>
        </pc:spChg>
        <pc:spChg chg="add del mod">
          <ac:chgData name="Bruno Durão" userId="7799506000859d2c" providerId="LiveId" clId="{FC16E11A-D945-4F2B-9F55-CA98DFD541A6}" dt="2023-04-14T03:49:53.362" v="8643" actId="478"/>
          <ac:spMkLst>
            <pc:docMk/>
            <pc:sldMk cId="3783352610" sldId="291"/>
            <ac:spMk id="7" creationId="{85AEAA39-4982-5721-1026-AB4E9924589D}"/>
          </ac:spMkLst>
        </pc:spChg>
        <pc:spChg chg="add mod">
          <ac:chgData name="Bruno Durão" userId="7799506000859d2c" providerId="LiveId" clId="{FC16E11A-D945-4F2B-9F55-CA98DFD541A6}" dt="2023-04-14T03:50:29.877" v="8685" actId="20577"/>
          <ac:spMkLst>
            <pc:docMk/>
            <pc:sldMk cId="3783352610" sldId="291"/>
            <ac:spMk id="8" creationId="{9B9B887A-F796-71FD-8562-D255A6AF420E}"/>
          </ac:spMkLst>
        </pc:spChg>
        <pc:picChg chg="add mod modCrop">
          <ac:chgData name="Bruno Durão" userId="7799506000859d2c" providerId="LiveId" clId="{FC16E11A-D945-4F2B-9F55-CA98DFD541A6}" dt="2023-04-14T03:49:29.226" v="8638" actId="1076"/>
          <ac:picMkLst>
            <pc:docMk/>
            <pc:sldMk cId="3783352610" sldId="291"/>
            <ac:picMk id="3" creationId="{5C0DF83C-0103-8F11-C5D5-2BD57FC23B48}"/>
          </ac:picMkLst>
        </pc:picChg>
        <pc:picChg chg="add mod">
          <ac:chgData name="Bruno Durão" userId="7799506000859d2c" providerId="LiveId" clId="{FC16E11A-D945-4F2B-9F55-CA98DFD541A6}" dt="2023-04-14T03:49:26.512" v="8637" actId="1076"/>
          <ac:picMkLst>
            <pc:docMk/>
            <pc:sldMk cId="3783352610" sldId="291"/>
            <ac:picMk id="5" creationId="{6D127FC6-8E84-E5DE-1EBD-051DE1BE3ABD}"/>
          </ac:picMkLst>
        </pc:picChg>
      </pc:sldChg>
      <pc:sldChg chg="addSp delSp modSp add mod">
        <pc:chgData name="Bruno Durão" userId="7799506000859d2c" providerId="LiveId" clId="{FC16E11A-D945-4F2B-9F55-CA98DFD541A6}" dt="2023-04-15T00:42:04.324" v="9127" actId="1076"/>
        <pc:sldMkLst>
          <pc:docMk/>
          <pc:sldMk cId="2818382645" sldId="292"/>
        </pc:sldMkLst>
        <pc:spChg chg="mod">
          <ac:chgData name="Bruno Durão" userId="7799506000859d2c" providerId="LiveId" clId="{FC16E11A-D945-4F2B-9F55-CA98DFD541A6}" dt="2023-04-14T03:50:54.070" v="8733" actId="20577"/>
          <ac:spMkLst>
            <pc:docMk/>
            <pc:sldMk cId="2818382645" sldId="292"/>
            <ac:spMk id="8" creationId="{9B9B887A-F796-71FD-8562-D255A6AF420E}"/>
          </ac:spMkLst>
        </pc:spChg>
        <pc:picChg chg="del">
          <ac:chgData name="Bruno Durão" userId="7799506000859d2c" providerId="LiveId" clId="{FC16E11A-D945-4F2B-9F55-CA98DFD541A6}" dt="2023-04-14T03:50:56.269" v="8734" actId="478"/>
          <ac:picMkLst>
            <pc:docMk/>
            <pc:sldMk cId="2818382645" sldId="292"/>
            <ac:picMk id="3" creationId="{5C0DF83C-0103-8F11-C5D5-2BD57FC23B48}"/>
          </ac:picMkLst>
        </pc:picChg>
        <pc:picChg chg="add mod">
          <ac:chgData name="Bruno Durão" userId="7799506000859d2c" providerId="LiveId" clId="{FC16E11A-D945-4F2B-9F55-CA98DFD541A6}" dt="2023-04-15T00:42:04.324" v="9127" actId="1076"/>
          <ac:picMkLst>
            <pc:docMk/>
            <pc:sldMk cId="2818382645" sldId="292"/>
            <ac:picMk id="3" creationId="{750AC897-D579-3F7D-6FE1-72ED467E3AA5}"/>
          </ac:picMkLst>
        </pc:picChg>
      </pc:sldChg>
      <pc:sldChg chg="addSp delSp modSp new mod modAnim modShow">
        <pc:chgData name="Bruno Durão" userId="7799506000859d2c" providerId="LiveId" clId="{FC16E11A-D945-4F2B-9F55-CA98DFD541A6}" dt="2023-04-15T00:15:49.011" v="9122" actId="729"/>
        <pc:sldMkLst>
          <pc:docMk/>
          <pc:sldMk cId="2410035037" sldId="293"/>
        </pc:sldMkLst>
        <pc:spChg chg="add mod">
          <ac:chgData name="Bruno Durão" userId="7799506000859d2c" providerId="LiveId" clId="{FC16E11A-D945-4F2B-9F55-CA98DFD541A6}" dt="2023-04-14T23:44:23.471" v="8776"/>
          <ac:spMkLst>
            <pc:docMk/>
            <pc:sldMk cId="2410035037" sldId="293"/>
            <ac:spMk id="4" creationId="{2CF55D4A-D0E5-B7D2-7A96-247E306070CD}"/>
          </ac:spMkLst>
        </pc:spChg>
        <pc:spChg chg="add mod">
          <ac:chgData name="Bruno Durão" userId="7799506000859d2c" providerId="LiveId" clId="{FC16E11A-D945-4F2B-9F55-CA98DFD541A6}" dt="2023-04-14T23:44:37.246" v="8777"/>
          <ac:spMkLst>
            <pc:docMk/>
            <pc:sldMk cId="2410035037" sldId="293"/>
            <ac:spMk id="5" creationId="{F67657A9-C124-B0CE-6A92-305F7EDABDB1}"/>
          </ac:spMkLst>
        </pc:spChg>
        <pc:spChg chg="add mod">
          <ac:chgData name="Bruno Durão" userId="7799506000859d2c" providerId="LiveId" clId="{FC16E11A-D945-4F2B-9F55-CA98DFD541A6}" dt="2023-04-14T23:46:44.923" v="8863" actId="6549"/>
          <ac:spMkLst>
            <pc:docMk/>
            <pc:sldMk cId="2410035037" sldId="293"/>
            <ac:spMk id="8" creationId="{B83655EA-3B51-C384-8C56-9459D8472958}"/>
          </ac:spMkLst>
        </pc:spChg>
        <pc:spChg chg="add mod">
          <ac:chgData name="Bruno Durão" userId="7799506000859d2c" providerId="LiveId" clId="{FC16E11A-D945-4F2B-9F55-CA98DFD541A6}" dt="2023-04-14T23:51:34.989" v="9083" actId="14100"/>
          <ac:spMkLst>
            <pc:docMk/>
            <pc:sldMk cId="2410035037" sldId="293"/>
            <ac:spMk id="9" creationId="{42CF08A0-BB22-D7CC-372A-3EF319BB2D05}"/>
          </ac:spMkLst>
        </pc:spChg>
        <pc:spChg chg="add mod">
          <ac:chgData name="Bruno Durão" userId="7799506000859d2c" providerId="LiveId" clId="{FC16E11A-D945-4F2B-9F55-CA98DFD541A6}" dt="2023-04-14T23:51:43.463" v="9102" actId="1036"/>
          <ac:spMkLst>
            <pc:docMk/>
            <pc:sldMk cId="2410035037" sldId="293"/>
            <ac:spMk id="11" creationId="{9E6B9E11-2F95-00AD-C826-57D11F5615D7}"/>
          </ac:spMkLst>
        </pc:spChg>
        <pc:spChg chg="add mod">
          <ac:chgData name="Bruno Durão" userId="7799506000859d2c" providerId="LiveId" clId="{FC16E11A-D945-4F2B-9F55-CA98DFD541A6}" dt="2023-04-14T23:51:43.463" v="9102" actId="1036"/>
          <ac:spMkLst>
            <pc:docMk/>
            <pc:sldMk cId="2410035037" sldId="293"/>
            <ac:spMk id="12" creationId="{B1B50090-EB86-EDCD-8402-5C9A54E1FE6D}"/>
          </ac:spMkLst>
        </pc:spChg>
        <pc:spChg chg="add mod">
          <ac:chgData name="Bruno Durão" userId="7799506000859d2c" providerId="LiveId" clId="{FC16E11A-D945-4F2B-9F55-CA98DFD541A6}" dt="2023-04-14T23:51:18.777" v="9082" actId="1076"/>
          <ac:spMkLst>
            <pc:docMk/>
            <pc:sldMk cId="2410035037" sldId="293"/>
            <ac:spMk id="13" creationId="{5CB4D40D-6BD9-68A1-2398-50C369BB6142}"/>
          </ac:spMkLst>
        </pc:spChg>
        <pc:picChg chg="add mod">
          <ac:chgData name="Bruno Durão" userId="7799506000859d2c" providerId="LiveId" clId="{FC16E11A-D945-4F2B-9F55-CA98DFD541A6}" dt="2023-04-14T23:50:35.581" v="9039" actId="1076"/>
          <ac:picMkLst>
            <pc:docMk/>
            <pc:sldMk cId="2410035037" sldId="293"/>
            <ac:picMk id="3" creationId="{58D0D3EC-86EE-07D0-2039-65A09DC0CBC3}"/>
          </ac:picMkLst>
        </pc:picChg>
        <pc:picChg chg="add mod">
          <ac:chgData name="Bruno Durão" userId="7799506000859d2c" providerId="LiveId" clId="{FC16E11A-D945-4F2B-9F55-CA98DFD541A6}" dt="2023-04-14T23:44:37.246" v="8777"/>
          <ac:picMkLst>
            <pc:docMk/>
            <pc:sldMk cId="2410035037" sldId="293"/>
            <ac:picMk id="6" creationId="{2D47616B-2C5C-059C-F7D2-98AA9208078B}"/>
          </ac:picMkLst>
        </pc:picChg>
        <pc:picChg chg="add mod">
          <ac:chgData name="Bruno Durão" userId="7799506000859d2c" providerId="LiveId" clId="{FC16E11A-D945-4F2B-9F55-CA98DFD541A6}" dt="2023-04-14T23:44:46.606" v="8778"/>
          <ac:picMkLst>
            <pc:docMk/>
            <pc:sldMk cId="2410035037" sldId="293"/>
            <ac:picMk id="7" creationId="{A1F9A5ED-95E2-6F06-CCC1-78F309DB38B6}"/>
          </ac:picMkLst>
        </pc:picChg>
        <pc:picChg chg="add del mod">
          <ac:chgData name="Bruno Durão" userId="7799506000859d2c" providerId="LiveId" clId="{FC16E11A-D945-4F2B-9F55-CA98DFD541A6}" dt="2023-04-14T23:48:05.305" v="8871" actId="478"/>
          <ac:picMkLst>
            <pc:docMk/>
            <pc:sldMk cId="2410035037" sldId="293"/>
            <ac:picMk id="10" creationId="{68D27758-3ED4-C657-988D-9DCD1CC891A2}"/>
          </ac:picMkLst>
        </pc:picChg>
      </pc:sldChg>
      <pc:sldChg chg="new del">
        <pc:chgData name="Bruno Durão" userId="7799506000859d2c" providerId="LiveId" clId="{FC16E11A-D945-4F2B-9F55-CA98DFD541A6}" dt="2023-04-15T00:45:05.507" v="9162" actId="2696"/>
        <pc:sldMkLst>
          <pc:docMk/>
          <pc:sldMk cId="1640171317" sldId="294"/>
        </pc:sldMkLst>
      </pc:sldChg>
      <pc:sldMasterChg chg="delSldLayout">
        <pc:chgData name="Bruno Durão" userId="7799506000859d2c" providerId="LiveId" clId="{FC16E11A-D945-4F2B-9F55-CA98DFD541A6}" dt="2023-04-15T00:45:05.507" v="9162" actId="2696"/>
        <pc:sldMasterMkLst>
          <pc:docMk/>
          <pc:sldMasterMk cId="0" sldId="2147483648"/>
        </pc:sldMasterMkLst>
        <pc:sldLayoutChg chg="del">
          <pc:chgData name="Bruno Durão" userId="7799506000859d2c" providerId="LiveId" clId="{FC16E11A-D945-4F2B-9F55-CA98DFD541A6}" dt="2023-04-13T02:38:04.892" v="8626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Bruno Durão" userId="7799506000859d2c" providerId="LiveId" clId="{FC16E11A-D945-4F2B-9F55-CA98DFD541A6}" dt="2023-04-15T00:45:05.507" v="9162" actId="2696"/>
          <pc:sldLayoutMkLst>
            <pc:docMk/>
            <pc:sldMasterMk cId="0" sldId="2147483648"/>
            <pc:sldLayoutMk cId="0" sldId="2147483651"/>
          </pc:sldLayoutMkLst>
        </pc:sldLayoutChg>
      </pc:sldMasterChg>
    </pc:docChg>
  </pc:docChgLst>
  <pc:docChgLst>
    <pc:chgData name="Bruno Durão" userId="7799506000859d2c" providerId="LiveId" clId="{DB49D986-D9B5-48D2-9F3A-905D76BD2975}"/>
    <pc:docChg chg="modSld">
      <pc:chgData name="Bruno Durão" userId="7799506000859d2c" providerId="LiveId" clId="{DB49D986-D9B5-48D2-9F3A-905D76BD2975}" dt="2023-04-16T12:18:21.400" v="6" actId="6549"/>
      <pc:docMkLst>
        <pc:docMk/>
      </pc:docMkLst>
      <pc:sldChg chg="modSp">
        <pc:chgData name="Bruno Durão" userId="7799506000859d2c" providerId="LiveId" clId="{DB49D986-D9B5-48D2-9F3A-905D76BD2975}" dt="2023-04-16T12:18:21.400" v="6" actId="6549"/>
        <pc:sldMkLst>
          <pc:docMk/>
          <pc:sldMk cId="0" sldId="262"/>
        </pc:sldMkLst>
        <pc:spChg chg="mod">
          <ac:chgData name="Bruno Durão" userId="7799506000859d2c" providerId="LiveId" clId="{DB49D986-D9B5-48D2-9F3A-905D76BD2975}" dt="2023-04-16T12:18:21.400" v="6" actId="6549"/>
          <ac:spMkLst>
            <pc:docMk/>
            <pc:sldMk cId="0" sldId="262"/>
            <ac:spMk id="30" creationId="{90B71919-D252-AEC2-B3AA-4FDFF0B9056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c119e63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14c119e63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c119e639e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52" name="Google Shape;152;g14c119e639e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80d539355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g1180d53935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80d539355_0_6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3" name="Google Shape;303;g1180d539355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80d539355_0_6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4" name="Google Shape;324;g1180d539355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3947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80d539355_0_6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4" name="Google Shape;324;g1180d539355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80d539355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1180d539355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woTxTwoObj">
  <p:cSld name="TWO_OBJECTS_WITH_TEXT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180d539355_0_872"/>
          <p:cNvSpPr txBox="1">
            <a:spLocks noGrp="1"/>
          </p:cNvSpPr>
          <p:nvPr>
            <p:ph type="title"/>
          </p:nvPr>
        </p:nvSpPr>
        <p:spPr>
          <a:xfrm>
            <a:off x="455964" y="585590"/>
            <a:ext cx="788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g1180d539355_0_8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g1180d539355_0_87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g1180d539355_0_87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g1180d539355_0_87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14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g1180d539355_0_8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87125" y="304800"/>
            <a:ext cx="6712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g1180d539355_0_8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3325" y="4476410"/>
            <a:ext cx="671275" cy="38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g1180d539355_0_8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63325" y="234213"/>
            <a:ext cx="671275" cy="664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_preto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4c119e639e_0_130"/>
          <p:cNvSpPr/>
          <p:nvPr/>
        </p:nvSpPr>
        <p:spPr>
          <a:xfrm rot="10800000" flipH="1">
            <a:off x="-48150" y="-27575"/>
            <a:ext cx="1117200" cy="4902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14c119e639e_0_130"/>
          <p:cNvSpPr/>
          <p:nvPr/>
        </p:nvSpPr>
        <p:spPr>
          <a:xfrm>
            <a:off x="-163750" y="-19275"/>
            <a:ext cx="4238100" cy="51723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g14c119e639e_0_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6375" y="1638850"/>
            <a:ext cx="1649575" cy="11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_preto 1">
  <p:cSld name="TITLE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c119e639e_0_134"/>
          <p:cNvSpPr/>
          <p:nvPr/>
        </p:nvSpPr>
        <p:spPr>
          <a:xfrm>
            <a:off x="2764400" y="-19275"/>
            <a:ext cx="6379500" cy="517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14c119e639e_0_134"/>
          <p:cNvSpPr/>
          <p:nvPr/>
        </p:nvSpPr>
        <p:spPr>
          <a:xfrm>
            <a:off x="-163750" y="-19275"/>
            <a:ext cx="4238100" cy="51723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14c119e639e_0_134"/>
          <p:cNvSpPr txBox="1">
            <a:spLocks noGrp="1"/>
          </p:cNvSpPr>
          <p:nvPr>
            <p:ph type="title"/>
          </p:nvPr>
        </p:nvSpPr>
        <p:spPr>
          <a:xfrm>
            <a:off x="4161025" y="1358125"/>
            <a:ext cx="43056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Black"/>
              <a:buNone/>
              <a:defRPr sz="3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64" name="Google Shape;64;g14c119e639e_0_134"/>
          <p:cNvCxnSpPr/>
          <p:nvPr/>
        </p:nvCxnSpPr>
        <p:spPr>
          <a:xfrm>
            <a:off x="4228450" y="2928125"/>
            <a:ext cx="4026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g14c119e639e_0_134"/>
          <p:cNvSpPr txBox="1">
            <a:spLocks noGrp="1"/>
          </p:cNvSpPr>
          <p:nvPr>
            <p:ph type="subTitle" idx="1"/>
          </p:nvPr>
        </p:nvSpPr>
        <p:spPr>
          <a:xfrm>
            <a:off x="4247725" y="3245975"/>
            <a:ext cx="4026300" cy="1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g14c119e639e_0_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6375" y="1638850"/>
            <a:ext cx="1649575" cy="11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c119e639e_0_141"/>
          <p:cNvSpPr/>
          <p:nvPr/>
        </p:nvSpPr>
        <p:spPr>
          <a:xfrm rot="5400000">
            <a:off x="7497575" y="278700"/>
            <a:ext cx="1945800" cy="1388400"/>
          </a:xfrm>
          <a:prstGeom prst="diagStripe">
            <a:avLst>
              <a:gd name="adj" fmla="val 702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g14c119e639e_0_141"/>
          <p:cNvCxnSpPr/>
          <p:nvPr/>
        </p:nvCxnSpPr>
        <p:spPr>
          <a:xfrm>
            <a:off x="8466550" y="-28900"/>
            <a:ext cx="799500" cy="106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g14c119e639e_0_141"/>
          <p:cNvSpPr/>
          <p:nvPr/>
        </p:nvSpPr>
        <p:spPr>
          <a:xfrm rot="-5400000">
            <a:off x="-491950" y="3842550"/>
            <a:ext cx="1945800" cy="1388400"/>
          </a:xfrm>
          <a:prstGeom prst="diagStripe">
            <a:avLst>
              <a:gd name="adj" fmla="val 702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71;g14c119e639e_0_141"/>
          <p:cNvCxnSpPr/>
          <p:nvPr/>
        </p:nvCxnSpPr>
        <p:spPr>
          <a:xfrm rot="10800000">
            <a:off x="-314625" y="4469350"/>
            <a:ext cx="799500" cy="106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4c119e639e_0_146"/>
          <p:cNvSpPr/>
          <p:nvPr/>
        </p:nvSpPr>
        <p:spPr>
          <a:xfrm>
            <a:off x="0" y="2427275"/>
            <a:ext cx="9144000" cy="2715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14c119e639e_0_146"/>
          <p:cNvSpPr/>
          <p:nvPr/>
        </p:nvSpPr>
        <p:spPr>
          <a:xfrm rot="-5400000">
            <a:off x="-367150" y="3341250"/>
            <a:ext cx="2103600" cy="1500900"/>
          </a:xfrm>
          <a:prstGeom prst="diagStripe">
            <a:avLst>
              <a:gd name="adj" fmla="val 5572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g14c119e639e_0_1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91" y="142491"/>
            <a:ext cx="2288776" cy="10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14c119e639e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375" y="0"/>
            <a:ext cx="870350" cy="3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4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c119e639e_0_151"/>
          <p:cNvSpPr/>
          <p:nvPr/>
        </p:nvSpPr>
        <p:spPr>
          <a:xfrm rot="-5400000">
            <a:off x="-367150" y="3341250"/>
            <a:ext cx="2103600" cy="1500900"/>
          </a:xfrm>
          <a:prstGeom prst="diagStripe">
            <a:avLst>
              <a:gd name="adj" fmla="val 5572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g14c119e639e_0_1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550" y="74795"/>
            <a:ext cx="869600" cy="5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14c119e639e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8850" y="197070"/>
            <a:ext cx="821226" cy="3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O AGENDA">
  <p:cSld name="BLANK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4c119e639e_0_156"/>
          <p:cNvSpPr/>
          <p:nvPr/>
        </p:nvSpPr>
        <p:spPr>
          <a:xfrm flipH="1">
            <a:off x="-105075" y="4857750"/>
            <a:ext cx="9391500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4c119e639e_0_1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g14c119e639e_0_1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g14c119e639e_0_1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1180d539355_0_862"/>
          <p:cNvSpPr/>
          <p:nvPr/>
        </p:nvSpPr>
        <p:spPr>
          <a:xfrm flipH="1">
            <a:off x="-105075" y="4857750"/>
            <a:ext cx="9391500" cy="1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c119e639e_0_1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g14c119e639e_0_1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c119e639e_0_166"/>
          <p:cNvSpPr txBox="1">
            <a:spLocks noGrp="1"/>
          </p:cNvSpPr>
          <p:nvPr>
            <p:ph type="title"/>
          </p:nvPr>
        </p:nvSpPr>
        <p:spPr>
          <a:xfrm>
            <a:off x="455964" y="585590"/>
            <a:ext cx="788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14c119e639e_0_1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g14c119e639e_0_16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g14c119e639e_0_16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g14c119e639e_0_16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woTxTwoObj">
  <p:cSld name="TWO_OBJECTS_WITH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14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14c119e639e_0_1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7125" y="304800"/>
            <a:ext cx="6712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14c119e639e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2675" y="-27350"/>
            <a:ext cx="1122550" cy="7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14c119e639e_0_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6238" y="4762500"/>
            <a:ext cx="888986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01">
  <p:cSld name="BLANK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g14c119e639e_0_1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7775" y="4254125"/>
            <a:ext cx="1509124" cy="10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4c119e639e_0_1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911100" y="-150000"/>
            <a:ext cx="1509124" cy="10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14c119e639e_0_177"/>
          <p:cNvSpPr/>
          <p:nvPr/>
        </p:nvSpPr>
        <p:spPr>
          <a:xfrm>
            <a:off x="489125" y="470525"/>
            <a:ext cx="816300" cy="81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4c119e639e_0_177"/>
          <p:cNvSpPr txBox="1">
            <a:spLocks noGrp="1"/>
          </p:cNvSpPr>
          <p:nvPr>
            <p:ph type="title"/>
          </p:nvPr>
        </p:nvSpPr>
        <p:spPr>
          <a:xfrm>
            <a:off x="1351350" y="430325"/>
            <a:ext cx="6787500" cy="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g14c119e639e_0_177"/>
          <p:cNvSpPr txBox="1">
            <a:spLocks noGrp="1"/>
          </p:cNvSpPr>
          <p:nvPr>
            <p:ph type="subTitle" idx="1"/>
          </p:nvPr>
        </p:nvSpPr>
        <p:spPr>
          <a:xfrm>
            <a:off x="874875" y="1570925"/>
            <a:ext cx="7036200" cy="30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7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_preto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180d539355_0_836"/>
          <p:cNvSpPr/>
          <p:nvPr/>
        </p:nvSpPr>
        <p:spPr>
          <a:xfrm rot="10800000" flipH="1">
            <a:off x="-48150" y="-27575"/>
            <a:ext cx="1117200" cy="4902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g1180d539355_0_836"/>
          <p:cNvSpPr/>
          <p:nvPr/>
        </p:nvSpPr>
        <p:spPr>
          <a:xfrm>
            <a:off x="-163750" y="-19275"/>
            <a:ext cx="4238100" cy="51723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g1180d539355_0_8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6966" y="1798966"/>
            <a:ext cx="1259925" cy="12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_preto 1">
  <p:cSld name="TITLE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180d539355_0_840"/>
          <p:cNvSpPr/>
          <p:nvPr/>
        </p:nvSpPr>
        <p:spPr>
          <a:xfrm>
            <a:off x="2764400" y="-19275"/>
            <a:ext cx="6379500" cy="517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g1180d539355_0_840"/>
          <p:cNvSpPr/>
          <p:nvPr/>
        </p:nvSpPr>
        <p:spPr>
          <a:xfrm>
            <a:off x="-163750" y="-19275"/>
            <a:ext cx="4238100" cy="5172300"/>
          </a:xfrm>
          <a:prstGeom prst="parallelogram">
            <a:avLst>
              <a:gd name="adj" fmla="val 25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g1180d539355_0_840"/>
          <p:cNvSpPr txBox="1">
            <a:spLocks noGrp="1"/>
          </p:cNvSpPr>
          <p:nvPr>
            <p:ph type="title"/>
          </p:nvPr>
        </p:nvSpPr>
        <p:spPr>
          <a:xfrm>
            <a:off x="4161025" y="1358125"/>
            <a:ext cx="43056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 Black"/>
              <a:buNone/>
              <a:defRPr sz="33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8" name="Google Shape;28;g1180d539355_0_840"/>
          <p:cNvCxnSpPr/>
          <p:nvPr/>
        </p:nvCxnSpPr>
        <p:spPr>
          <a:xfrm>
            <a:off x="4228450" y="2928125"/>
            <a:ext cx="4026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g1180d539355_0_840"/>
          <p:cNvSpPr txBox="1">
            <a:spLocks noGrp="1"/>
          </p:cNvSpPr>
          <p:nvPr>
            <p:ph type="subTitle" idx="1"/>
          </p:nvPr>
        </p:nvSpPr>
        <p:spPr>
          <a:xfrm>
            <a:off x="4247725" y="3245975"/>
            <a:ext cx="4026300" cy="1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0" name="Google Shape;30;g1180d539355_0_8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6966" y="1798966"/>
            <a:ext cx="1259925" cy="12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4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g1180d539355_0_857"/>
          <p:cNvPicPr preferRelativeResize="0"/>
          <p:nvPr/>
        </p:nvPicPr>
        <p:blipFill rotWithShape="1">
          <a:blip r:embed="rId2">
            <a:alphaModFix/>
          </a:blip>
          <a:srcRect t="308" b="307"/>
          <a:stretch/>
        </p:blipFill>
        <p:spPr>
          <a:xfrm>
            <a:off x="8187125" y="304800"/>
            <a:ext cx="6712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g1180d539355_0_8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288" y="444025"/>
            <a:ext cx="1346612" cy="5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g1180d539355_0_857"/>
          <p:cNvSpPr/>
          <p:nvPr/>
        </p:nvSpPr>
        <p:spPr>
          <a:xfrm rot="-5400000">
            <a:off x="-367150" y="3341250"/>
            <a:ext cx="2103600" cy="1500900"/>
          </a:xfrm>
          <a:prstGeom prst="diagStripe">
            <a:avLst>
              <a:gd name="adj" fmla="val 5572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O AGENDA">
  <p:cSld name="BLANK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180d539355_0_8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g1180d539355_0_8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g1180d539355_0_8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180d539355_0_8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g1180d539355_0_8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43434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180d539355_0_8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3F4238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4c119e639e_0_1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3" Type="http://schemas.openxmlformats.org/officeDocument/2006/relationships/image" Target="../media/image7.png"/><Relationship Id="rId21" Type="http://schemas.openxmlformats.org/officeDocument/2006/relationships/image" Target="../media/image30.svg"/><Relationship Id="rId7" Type="http://schemas.openxmlformats.org/officeDocument/2006/relationships/image" Target="../media/image56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3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44.svg"/><Relationship Id="rId5" Type="http://schemas.openxmlformats.org/officeDocument/2006/relationships/image" Target="../media/image50.svg"/><Relationship Id="rId15" Type="http://schemas.openxmlformats.org/officeDocument/2006/relationships/image" Target="../media/image62.svg"/><Relationship Id="rId23" Type="http://schemas.openxmlformats.org/officeDocument/2006/relationships/image" Target="../media/image68.svg"/><Relationship Id="rId10" Type="http://schemas.openxmlformats.org/officeDocument/2006/relationships/image" Target="../media/image43.png"/><Relationship Id="rId19" Type="http://schemas.openxmlformats.org/officeDocument/2006/relationships/image" Target="../media/image66.svg"/><Relationship Id="rId4" Type="http://schemas.openxmlformats.org/officeDocument/2006/relationships/image" Target="../media/image49.png"/><Relationship Id="rId9" Type="http://schemas.openxmlformats.org/officeDocument/2006/relationships/image" Target="../media/image58.svg"/><Relationship Id="rId14" Type="http://schemas.openxmlformats.org/officeDocument/2006/relationships/image" Target="../media/image61.png"/><Relationship Id="rId22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sv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3.svg"/><Relationship Id="rId7" Type="http://schemas.openxmlformats.org/officeDocument/2006/relationships/image" Target="../media/image8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emf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9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6.svg"/><Relationship Id="rId18" Type="http://schemas.openxmlformats.org/officeDocument/2006/relationships/image" Target="../media/image111.pn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12" Type="http://schemas.openxmlformats.org/officeDocument/2006/relationships/image" Target="../media/image105.png"/><Relationship Id="rId17" Type="http://schemas.openxmlformats.org/officeDocument/2006/relationships/image" Target="../media/image110.svg"/><Relationship Id="rId2" Type="http://schemas.openxmlformats.org/officeDocument/2006/relationships/image" Target="../media/image97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44.svg"/><Relationship Id="rId5" Type="http://schemas.openxmlformats.org/officeDocument/2006/relationships/image" Target="../media/image100.svg"/><Relationship Id="rId15" Type="http://schemas.openxmlformats.org/officeDocument/2006/relationships/image" Target="../media/image108.svg"/><Relationship Id="rId10" Type="http://schemas.openxmlformats.org/officeDocument/2006/relationships/image" Target="../media/image43.png"/><Relationship Id="rId19" Type="http://schemas.openxmlformats.org/officeDocument/2006/relationships/image" Target="../media/image112.svg"/><Relationship Id="rId4" Type="http://schemas.openxmlformats.org/officeDocument/2006/relationships/image" Target="../media/image99.png"/><Relationship Id="rId9" Type="http://schemas.openxmlformats.org/officeDocument/2006/relationships/image" Target="../media/image104.svg"/><Relationship Id="rId14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mailto:oliviagmartins@gmail.com" TargetMode="External"/><Relationship Id="rId3" Type="http://schemas.openxmlformats.org/officeDocument/2006/relationships/hyperlink" Target="mailto:adjair.nascimento.204010@gmail.com" TargetMode="External"/><Relationship Id="rId7" Type="http://schemas.openxmlformats.org/officeDocument/2006/relationships/hyperlink" Target="mailto:euluizfernando2001@gmail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eng.ericpeterman@gmail.com" TargetMode="External"/><Relationship Id="rId5" Type="http://schemas.openxmlformats.org/officeDocument/2006/relationships/hyperlink" Target="mailto:bruno.rdurao@yahoo.com" TargetMode="External"/><Relationship Id="rId4" Type="http://schemas.openxmlformats.org/officeDocument/2006/relationships/hyperlink" Target="mailto:Alexsilva_81@hotmail.com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18.svg"/><Relationship Id="rId21" Type="http://schemas.openxmlformats.org/officeDocument/2006/relationships/image" Target="../media/image36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7.pn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4.svg"/><Relationship Id="rId5" Type="http://schemas.openxmlformats.org/officeDocument/2006/relationships/image" Target="../media/image40.sv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14c119e639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14c119e639e_0_0"/>
          <p:cNvSpPr txBox="1"/>
          <p:nvPr/>
        </p:nvSpPr>
        <p:spPr>
          <a:xfrm>
            <a:off x="1554750" y="4669968"/>
            <a:ext cx="6034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©</a:t>
            </a:r>
            <a:r>
              <a:rPr lang="en" sz="1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escola</a:t>
            </a:r>
            <a:r>
              <a:rPr lang="en" sz="11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Todos os direitos reservados.</a:t>
            </a:r>
            <a:endParaRPr sz="110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g14c119e639e_0_0"/>
          <p:cNvSpPr txBox="1"/>
          <p:nvPr/>
        </p:nvSpPr>
        <p:spPr>
          <a:xfrm>
            <a:off x="3894150" y="768119"/>
            <a:ext cx="135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Istok Web"/>
                <a:ea typeface="Istok Web"/>
                <a:cs typeface="Istok Web"/>
                <a:sym typeface="Istok Web"/>
              </a:rPr>
              <a:t>apresenta</a:t>
            </a:r>
            <a:endParaRPr sz="2000" b="0" i="0" u="none" strike="noStrike" cap="none">
              <a:solidFill>
                <a:srgbClr val="000000"/>
              </a:solidFill>
              <a:latin typeface="Istok Web"/>
              <a:ea typeface="Istok Web"/>
              <a:cs typeface="Istok Web"/>
              <a:sym typeface="Istok Web"/>
            </a:endParaRPr>
          </a:p>
        </p:txBody>
      </p:sp>
      <p:pic>
        <p:nvPicPr>
          <p:cNvPr id="116" name="Google Shape;116;g14c119e639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3098" y="390303"/>
            <a:ext cx="857804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4c119e639e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5238" y="1566537"/>
            <a:ext cx="5953523" cy="2215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0CFBB910-336F-5D43-F58E-831328B418B4}"/>
              </a:ext>
            </a:extLst>
          </p:cNvPr>
          <p:cNvSpPr/>
          <p:nvPr/>
        </p:nvSpPr>
        <p:spPr>
          <a:xfrm rot="10800000">
            <a:off x="1651786" y="3681183"/>
            <a:ext cx="679837" cy="161941"/>
          </a:xfrm>
          <a:prstGeom prst="rightArrow">
            <a:avLst>
              <a:gd name="adj1" fmla="val 50000"/>
              <a:gd name="adj2" fmla="val 54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7" name="Google Shape;327;g1180d539355_0_636"/>
          <p:cNvSpPr txBox="1">
            <a:spLocks noGrp="1"/>
          </p:cNvSpPr>
          <p:nvPr>
            <p:ph type="ctrTitle"/>
          </p:nvPr>
        </p:nvSpPr>
        <p:spPr>
          <a:xfrm>
            <a:off x="-323454" y="0"/>
            <a:ext cx="5349944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        Data Preparation</a:t>
            </a:r>
            <a:endParaRPr sz="1800" b="0" i="0" u="none" strike="noStrike" cap="none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32" name="Google Shape;332;g1180d539355_0_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500" y="65273"/>
            <a:ext cx="576937" cy="3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26;g1180d539355_0_636">
            <a:extLst>
              <a:ext uri="{FF2B5EF4-FFF2-40B4-BE49-F238E27FC236}">
                <a16:creationId xmlns:a16="http://schemas.microsoft.com/office/drawing/2014/main" id="{F2E29EBF-61AD-F6F1-DDD7-4BD8885D8EBC}"/>
              </a:ext>
            </a:extLst>
          </p:cNvPr>
          <p:cNvSpPr/>
          <p:nvPr/>
        </p:nvSpPr>
        <p:spPr>
          <a:xfrm>
            <a:off x="191953" y="4080523"/>
            <a:ext cx="696000" cy="7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ráfico 2" descr="Peças de quebra-cabeça estrutura de tópicos">
            <a:extLst>
              <a:ext uri="{FF2B5EF4-FFF2-40B4-BE49-F238E27FC236}">
                <a16:creationId xmlns:a16="http://schemas.microsoft.com/office/drawing/2014/main" id="{1A4A07D7-BC9C-D8EA-E49E-94E96AD9F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412" y="4167932"/>
            <a:ext cx="549082" cy="54908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CDCC4C2-828B-8D66-9699-A58F9AB67BDF}"/>
              </a:ext>
            </a:extLst>
          </p:cNvPr>
          <p:cNvSpPr txBox="1"/>
          <p:nvPr/>
        </p:nvSpPr>
        <p:spPr>
          <a:xfrm>
            <a:off x="191953" y="435890"/>
            <a:ext cx="3047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Preparação da Base para o Modelo:</a:t>
            </a:r>
          </a:p>
        </p:txBody>
      </p:sp>
      <p:pic>
        <p:nvPicPr>
          <p:cNvPr id="7" name="Gráfico 6" descr="Calendário mensal estrutura de tópicos">
            <a:extLst>
              <a:ext uri="{FF2B5EF4-FFF2-40B4-BE49-F238E27FC236}">
                <a16:creationId xmlns:a16="http://schemas.microsoft.com/office/drawing/2014/main" id="{61C76E65-FC43-B372-71B2-3A9D26F20F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337" y="1105699"/>
            <a:ext cx="679837" cy="679837"/>
          </a:xfrm>
          <a:prstGeom prst="rect">
            <a:avLst/>
          </a:prstGeom>
        </p:spPr>
      </p:pic>
      <p:pic>
        <p:nvPicPr>
          <p:cNvPr id="9" name="Gráfico 8" descr="Área de transferência Mista estrutura de tópicos">
            <a:extLst>
              <a:ext uri="{FF2B5EF4-FFF2-40B4-BE49-F238E27FC236}">
                <a16:creationId xmlns:a16="http://schemas.microsoft.com/office/drawing/2014/main" id="{054AFD12-2D66-F970-3904-3280645C5D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0145" y="1094914"/>
            <a:ext cx="679837" cy="679837"/>
          </a:xfrm>
          <a:prstGeom prst="rect">
            <a:avLst/>
          </a:prstGeom>
        </p:spPr>
      </p:pic>
      <p:pic>
        <p:nvPicPr>
          <p:cNvPr id="11" name="Gráfico 10" descr="Banco de dados estrutura de tópicos">
            <a:extLst>
              <a:ext uri="{FF2B5EF4-FFF2-40B4-BE49-F238E27FC236}">
                <a16:creationId xmlns:a16="http://schemas.microsoft.com/office/drawing/2014/main" id="{C839A7C7-D52B-6988-DC7E-7B8F0B1496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1795" y="2433069"/>
            <a:ext cx="490827" cy="490827"/>
          </a:xfrm>
          <a:prstGeom prst="rect">
            <a:avLst/>
          </a:prstGeom>
        </p:spPr>
      </p:pic>
      <p:pic>
        <p:nvPicPr>
          <p:cNvPr id="13" name="Gráfico 12" descr="Filtro estrutura de tópicos">
            <a:extLst>
              <a:ext uri="{FF2B5EF4-FFF2-40B4-BE49-F238E27FC236}">
                <a16:creationId xmlns:a16="http://schemas.microsoft.com/office/drawing/2014/main" id="{B321DD26-E26B-4515-5D8D-289F36EBD3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11007" y="2266955"/>
            <a:ext cx="580820" cy="580820"/>
          </a:xfrm>
          <a:prstGeom prst="rect">
            <a:avLst/>
          </a:prstGeom>
        </p:spPr>
      </p:pic>
      <p:pic>
        <p:nvPicPr>
          <p:cNvPr id="15" name="Gráfico 14" descr="Caneta estrutura de tópicos">
            <a:extLst>
              <a:ext uri="{FF2B5EF4-FFF2-40B4-BE49-F238E27FC236}">
                <a16:creationId xmlns:a16="http://schemas.microsoft.com/office/drawing/2014/main" id="{9AF890E0-8EF5-CF2E-CF24-B0A3992538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5103" y="1205118"/>
            <a:ext cx="403513" cy="403513"/>
          </a:xfrm>
          <a:prstGeom prst="rect">
            <a:avLst/>
          </a:prstGeom>
        </p:spPr>
      </p:pic>
      <p:pic>
        <p:nvPicPr>
          <p:cNvPr id="17" name="Gráfico 16" descr="Cortar estrutura de tópicos">
            <a:extLst>
              <a:ext uri="{FF2B5EF4-FFF2-40B4-BE49-F238E27FC236}">
                <a16:creationId xmlns:a16="http://schemas.microsoft.com/office/drawing/2014/main" id="{A336E4D3-CADD-9323-1728-EAB85E30D2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984566" y="3431440"/>
            <a:ext cx="679837" cy="679837"/>
          </a:xfrm>
          <a:prstGeom prst="rect">
            <a:avLst/>
          </a:prstGeom>
        </p:spPr>
      </p:pic>
      <p:sp>
        <p:nvSpPr>
          <p:cNvPr id="19" name="Seta: Dobrada 18">
            <a:extLst>
              <a:ext uri="{FF2B5EF4-FFF2-40B4-BE49-F238E27FC236}">
                <a16:creationId xmlns:a16="http://schemas.microsoft.com/office/drawing/2014/main" id="{8C60ECF2-EF55-432B-8CB7-1DDEA77D06EC}"/>
              </a:ext>
            </a:extLst>
          </p:cNvPr>
          <p:cNvSpPr/>
          <p:nvPr/>
        </p:nvSpPr>
        <p:spPr>
          <a:xfrm rot="10800000">
            <a:off x="3713930" y="2948202"/>
            <a:ext cx="780125" cy="897014"/>
          </a:xfrm>
          <a:prstGeom prst="bentArrow">
            <a:avLst>
              <a:gd name="adj1" fmla="val 9253"/>
              <a:gd name="adj2" fmla="val 14226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Dobrada 19">
            <a:extLst>
              <a:ext uri="{FF2B5EF4-FFF2-40B4-BE49-F238E27FC236}">
                <a16:creationId xmlns:a16="http://schemas.microsoft.com/office/drawing/2014/main" id="{DA535422-5437-C548-C381-601715C89DE3}"/>
              </a:ext>
            </a:extLst>
          </p:cNvPr>
          <p:cNvSpPr/>
          <p:nvPr/>
        </p:nvSpPr>
        <p:spPr>
          <a:xfrm rot="5400000">
            <a:off x="3704427" y="1377918"/>
            <a:ext cx="780125" cy="897014"/>
          </a:xfrm>
          <a:prstGeom prst="bentArrow">
            <a:avLst>
              <a:gd name="adj1" fmla="val 9253"/>
              <a:gd name="adj2" fmla="val 14226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Seta: Dobrada 20">
            <a:extLst>
              <a:ext uri="{FF2B5EF4-FFF2-40B4-BE49-F238E27FC236}">
                <a16:creationId xmlns:a16="http://schemas.microsoft.com/office/drawing/2014/main" id="{29D4D5AD-E0E6-EA65-986E-B5064E4AF69C}"/>
              </a:ext>
            </a:extLst>
          </p:cNvPr>
          <p:cNvSpPr/>
          <p:nvPr/>
        </p:nvSpPr>
        <p:spPr>
          <a:xfrm rot="16200000">
            <a:off x="2080223" y="2976420"/>
            <a:ext cx="780125" cy="897014"/>
          </a:xfrm>
          <a:prstGeom prst="bentArrow">
            <a:avLst>
              <a:gd name="adj1" fmla="val 9253"/>
              <a:gd name="adj2" fmla="val 14226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F160C004-720A-5C81-887A-A08B334698FF}"/>
              </a:ext>
            </a:extLst>
          </p:cNvPr>
          <p:cNvSpPr/>
          <p:nvPr/>
        </p:nvSpPr>
        <p:spPr>
          <a:xfrm>
            <a:off x="756921" y="1378501"/>
            <a:ext cx="501665" cy="142866"/>
          </a:xfrm>
          <a:prstGeom prst="rightArrow">
            <a:avLst>
              <a:gd name="adj1" fmla="val 50000"/>
              <a:gd name="adj2" fmla="val 54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Gráfico 24" descr="Seta circular estrutura de tópicos">
            <a:extLst>
              <a:ext uri="{FF2B5EF4-FFF2-40B4-BE49-F238E27FC236}">
                <a16:creationId xmlns:a16="http://schemas.microsoft.com/office/drawing/2014/main" id="{0160CA12-509B-9065-7B9C-6C76589390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195433" y="1585222"/>
            <a:ext cx="2167306" cy="2167306"/>
          </a:xfrm>
          <a:prstGeom prst="rect">
            <a:avLst/>
          </a:prstGeom>
        </p:spPr>
      </p:pic>
      <p:sp>
        <p:nvSpPr>
          <p:cNvPr id="26" name="Fluxograma: Conector 25">
            <a:extLst>
              <a:ext uri="{FF2B5EF4-FFF2-40B4-BE49-F238E27FC236}">
                <a16:creationId xmlns:a16="http://schemas.microsoft.com/office/drawing/2014/main" id="{D3D67C07-E2BB-E8AA-97B7-9AED0D87EA4D}"/>
              </a:ext>
            </a:extLst>
          </p:cNvPr>
          <p:cNvSpPr/>
          <p:nvPr/>
        </p:nvSpPr>
        <p:spPr>
          <a:xfrm>
            <a:off x="116360" y="869610"/>
            <a:ext cx="260195" cy="2504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7" name="Fluxograma: Conector 26">
            <a:extLst>
              <a:ext uri="{FF2B5EF4-FFF2-40B4-BE49-F238E27FC236}">
                <a16:creationId xmlns:a16="http://schemas.microsoft.com/office/drawing/2014/main" id="{AD0C1FE1-5B45-A335-634F-9032CCB944F3}"/>
              </a:ext>
            </a:extLst>
          </p:cNvPr>
          <p:cNvSpPr/>
          <p:nvPr/>
        </p:nvSpPr>
        <p:spPr>
          <a:xfrm>
            <a:off x="1455476" y="902120"/>
            <a:ext cx="260195" cy="2504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8" name="Fluxograma: Conector 27">
            <a:extLst>
              <a:ext uri="{FF2B5EF4-FFF2-40B4-BE49-F238E27FC236}">
                <a16:creationId xmlns:a16="http://schemas.microsoft.com/office/drawing/2014/main" id="{ABC4E231-CD45-BCA6-1D1B-30BFB2B6463B}"/>
              </a:ext>
            </a:extLst>
          </p:cNvPr>
          <p:cNvSpPr/>
          <p:nvPr/>
        </p:nvSpPr>
        <p:spPr>
          <a:xfrm>
            <a:off x="3079965" y="828201"/>
            <a:ext cx="260195" cy="2504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9" name="Fluxograma: Conector 28">
            <a:extLst>
              <a:ext uri="{FF2B5EF4-FFF2-40B4-BE49-F238E27FC236}">
                <a16:creationId xmlns:a16="http://schemas.microsoft.com/office/drawing/2014/main" id="{7B4CB812-0D20-F56E-97F9-E2A6BA1BDDDB}"/>
              </a:ext>
            </a:extLst>
          </p:cNvPr>
          <p:cNvSpPr/>
          <p:nvPr/>
        </p:nvSpPr>
        <p:spPr>
          <a:xfrm>
            <a:off x="4544661" y="2137289"/>
            <a:ext cx="260195" cy="2504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0" name="Fluxograma: Conector 29">
            <a:extLst>
              <a:ext uri="{FF2B5EF4-FFF2-40B4-BE49-F238E27FC236}">
                <a16:creationId xmlns:a16="http://schemas.microsoft.com/office/drawing/2014/main" id="{8F20DAA0-0E72-EC12-FC28-AFD00C84EF7C}"/>
              </a:ext>
            </a:extLst>
          </p:cNvPr>
          <p:cNvSpPr/>
          <p:nvPr/>
        </p:nvSpPr>
        <p:spPr>
          <a:xfrm>
            <a:off x="3189878" y="3986065"/>
            <a:ext cx="260195" cy="2504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1" name="Fluxograma: Conector 30">
            <a:extLst>
              <a:ext uri="{FF2B5EF4-FFF2-40B4-BE49-F238E27FC236}">
                <a16:creationId xmlns:a16="http://schemas.microsoft.com/office/drawing/2014/main" id="{8642174C-D28D-D47A-EE91-BA86EDEC5CB7}"/>
              </a:ext>
            </a:extLst>
          </p:cNvPr>
          <p:cNvSpPr/>
          <p:nvPr/>
        </p:nvSpPr>
        <p:spPr>
          <a:xfrm>
            <a:off x="5248498" y="190590"/>
            <a:ext cx="260195" cy="2504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2" name="Fluxograma: Conector 31">
            <a:extLst>
              <a:ext uri="{FF2B5EF4-FFF2-40B4-BE49-F238E27FC236}">
                <a16:creationId xmlns:a16="http://schemas.microsoft.com/office/drawing/2014/main" id="{706E27D8-7229-0D17-2EE4-3A5FF6898645}"/>
              </a:ext>
            </a:extLst>
          </p:cNvPr>
          <p:cNvSpPr/>
          <p:nvPr/>
        </p:nvSpPr>
        <p:spPr>
          <a:xfrm>
            <a:off x="5248499" y="880379"/>
            <a:ext cx="260195" cy="2504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Fluxograma: Conector 32">
            <a:extLst>
              <a:ext uri="{FF2B5EF4-FFF2-40B4-BE49-F238E27FC236}">
                <a16:creationId xmlns:a16="http://schemas.microsoft.com/office/drawing/2014/main" id="{A4067BC0-3D14-FC50-F383-BB3A2C89C37A}"/>
              </a:ext>
            </a:extLst>
          </p:cNvPr>
          <p:cNvSpPr/>
          <p:nvPr/>
        </p:nvSpPr>
        <p:spPr>
          <a:xfrm>
            <a:off x="5248499" y="1622523"/>
            <a:ext cx="260195" cy="2504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4" name="Fluxograma: Conector 33">
            <a:extLst>
              <a:ext uri="{FF2B5EF4-FFF2-40B4-BE49-F238E27FC236}">
                <a16:creationId xmlns:a16="http://schemas.microsoft.com/office/drawing/2014/main" id="{4DB84B41-58FE-96D0-7286-010D1B243496}"/>
              </a:ext>
            </a:extLst>
          </p:cNvPr>
          <p:cNvSpPr/>
          <p:nvPr/>
        </p:nvSpPr>
        <p:spPr>
          <a:xfrm>
            <a:off x="5272946" y="2339178"/>
            <a:ext cx="260195" cy="2504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5" name="Fluxograma: Conector 34">
            <a:extLst>
              <a:ext uri="{FF2B5EF4-FFF2-40B4-BE49-F238E27FC236}">
                <a16:creationId xmlns:a16="http://schemas.microsoft.com/office/drawing/2014/main" id="{8380C317-9E37-AC4F-B537-A11DEB7755A9}"/>
              </a:ext>
            </a:extLst>
          </p:cNvPr>
          <p:cNvSpPr/>
          <p:nvPr/>
        </p:nvSpPr>
        <p:spPr>
          <a:xfrm>
            <a:off x="5272945" y="3052756"/>
            <a:ext cx="260195" cy="2504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0C92255-97F9-FF81-160E-A2F31C56CCB1}"/>
              </a:ext>
            </a:extLst>
          </p:cNvPr>
          <p:cNvSpPr txBox="1"/>
          <p:nvPr/>
        </p:nvSpPr>
        <p:spPr>
          <a:xfrm>
            <a:off x="5491236" y="184997"/>
            <a:ext cx="2543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Selecionar uma Data 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DEA82FBA-688D-73AE-691D-8B6325736F07}"/>
              </a:ext>
            </a:extLst>
          </p:cNvPr>
          <p:cNvSpPr txBox="1"/>
          <p:nvPr/>
        </p:nvSpPr>
        <p:spPr>
          <a:xfrm>
            <a:off x="5491236" y="865749"/>
            <a:ext cx="2543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Marcar todos os voos Finalizados 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42CDA3D0-164C-ED1C-ABAA-C33FFD57C65F}"/>
              </a:ext>
            </a:extLst>
          </p:cNvPr>
          <p:cNvSpPr txBox="1"/>
          <p:nvPr/>
        </p:nvSpPr>
        <p:spPr>
          <a:xfrm>
            <a:off x="5508693" y="1626416"/>
            <a:ext cx="357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Selecionar 1 voo / Selecionar </a:t>
            </a:r>
            <a:r>
              <a:rPr lang="pt-BR" sz="1100" dirty="0" err="1">
                <a:solidFill>
                  <a:schemeClr val="bg1"/>
                </a:solidFill>
              </a:rPr>
              <a:t>features</a:t>
            </a:r>
            <a:r>
              <a:rPr lang="pt-BR" sz="1100" dirty="0">
                <a:solidFill>
                  <a:schemeClr val="bg1"/>
                </a:solidFill>
              </a:rPr>
              <a:t> para filtros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43FAF6B-CFF8-FE3F-88FB-C94F5A908D34}"/>
              </a:ext>
            </a:extLst>
          </p:cNvPr>
          <p:cNvSpPr txBox="1"/>
          <p:nvPr/>
        </p:nvSpPr>
        <p:spPr>
          <a:xfrm>
            <a:off x="5508693" y="2342571"/>
            <a:ext cx="357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Filtrar Dados históricos no Banco de dados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C79B1564-209B-7A51-C45B-F01622830645}"/>
              </a:ext>
            </a:extLst>
          </p:cNvPr>
          <p:cNvSpPr txBox="1"/>
          <p:nvPr/>
        </p:nvSpPr>
        <p:spPr>
          <a:xfrm>
            <a:off x="5533140" y="3047163"/>
            <a:ext cx="357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Separar base em Treino e Teste</a:t>
            </a:r>
          </a:p>
        </p:txBody>
      </p:sp>
      <p:pic>
        <p:nvPicPr>
          <p:cNvPr id="41" name="Gráfico 40" descr="Cérebro estrutura de tópicos">
            <a:extLst>
              <a:ext uri="{FF2B5EF4-FFF2-40B4-BE49-F238E27FC236}">
                <a16:creationId xmlns:a16="http://schemas.microsoft.com/office/drawing/2014/main" id="{4323021E-78FB-83A3-3155-B3BC062540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51107" y="2371964"/>
            <a:ext cx="623524" cy="623524"/>
          </a:xfrm>
          <a:prstGeom prst="rect">
            <a:avLst/>
          </a:prstGeom>
        </p:spPr>
      </p:pic>
      <p:sp>
        <p:nvSpPr>
          <p:cNvPr id="42" name="Fluxograma: Conector 41">
            <a:extLst>
              <a:ext uri="{FF2B5EF4-FFF2-40B4-BE49-F238E27FC236}">
                <a16:creationId xmlns:a16="http://schemas.microsoft.com/office/drawing/2014/main" id="{1CBD71D1-AF12-2F87-F59E-6645AA55D327}"/>
              </a:ext>
            </a:extLst>
          </p:cNvPr>
          <p:cNvSpPr/>
          <p:nvPr/>
        </p:nvSpPr>
        <p:spPr>
          <a:xfrm>
            <a:off x="5272945" y="3754332"/>
            <a:ext cx="260195" cy="2504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F38A3678-0CF4-7DCF-8EA9-71E02599427A}"/>
              </a:ext>
            </a:extLst>
          </p:cNvPr>
          <p:cNvSpPr txBox="1"/>
          <p:nvPr/>
        </p:nvSpPr>
        <p:spPr>
          <a:xfrm>
            <a:off x="5533140" y="3748739"/>
            <a:ext cx="357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Aplicar o Modelo</a:t>
            </a:r>
          </a:p>
        </p:txBody>
      </p:sp>
      <p:sp>
        <p:nvSpPr>
          <p:cNvPr id="46" name="Fluxograma: Conector 45">
            <a:extLst>
              <a:ext uri="{FF2B5EF4-FFF2-40B4-BE49-F238E27FC236}">
                <a16:creationId xmlns:a16="http://schemas.microsoft.com/office/drawing/2014/main" id="{FF44A3F8-86C0-C6AE-D0F6-325D012C49B3}"/>
              </a:ext>
            </a:extLst>
          </p:cNvPr>
          <p:cNvSpPr/>
          <p:nvPr/>
        </p:nvSpPr>
        <p:spPr>
          <a:xfrm>
            <a:off x="1645451" y="2332588"/>
            <a:ext cx="260195" cy="2504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33B743A5-618B-99B6-25B0-850E7237F743}"/>
              </a:ext>
            </a:extLst>
          </p:cNvPr>
          <p:cNvSpPr/>
          <p:nvPr/>
        </p:nvSpPr>
        <p:spPr>
          <a:xfrm>
            <a:off x="1698616" y="1405687"/>
            <a:ext cx="1049398" cy="145748"/>
          </a:xfrm>
          <a:prstGeom prst="rightArrow">
            <a:avLst>
              <a:gd name="adj1" fmla="val 50000"/>
              <a:gd name="adj2" fmla="val 54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: Dobrada 22">
            <a:extLst>
              <a:ext uri="{FF2B5EF4-FFF2-40B4-BE49-F238E27FC236}">
                <a16:creationId xmlns:a16="http://schemas.microsoft.com/office/drawing/2014/main" id="{5C6D8822-1136-7442-798D-7F520CC91CE6}"/>
              </a:ext>
            </a:extLst>
          </p:cNvPr>
          <p:cNvSpPr/>
          <p:nvPr/>
        </p:nvSpPr>
        <p:spPr>
          <a:xfrm>
            <a:off x="2059642" y="1377654"/>
            <a:ext cx="780125" cy="897014"/>
          </a:xfrm>
          <a:prstGeom prst="bentArrow">
            <a:avLst>
              <a:gd name="adj1" fmla="val 9253"/>
              <a:gd name="adj2" fmla="val 14226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Gráfico 7" descr="Tabela estrutura de tópicos">
            <a:extLst>
              <a:ext uri="{FF2B5EF4-FFF2-40B4-BE49-F238E27FC236}">
                <a16:creationId xmlns:a16="http://schemas.microsoft.com/office/drawing/2014/main" id="{CBA3AAAE-D211-BEF6-4DD2-E50133F46A3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3413" y="3333478"/>
            <a:ext cx="623524" cy="623524"/>
          </a:xfrm>
          <a:prstGeom prst="rect">
            <a:avLst/>
          </a:prstGeom>
        </p:spPr>
      </p:pic>
      <p:pic>
        <p:nvPicPr>
          <p:cNvPr id="10" name="Gráfico 9" descr="Banco de dados estrutura de tópicos">
            <a:extLst>
              <a:ext uri="{FF2B5EF4-FFF2-40B4-BE49-F238E27FC236}">
                <a16:creationId xmlns:a16="http://schemas.microsoft.com/office/drawing/2014/main" id="{34B11210-DAD2-E445-199F-4C48D56FC3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3737" y="3507204"/>
            <a:ext cx="490827" cy="490827"/>
          </a:xfrm>
          <a:prstGeom prst="rect">
            <a:avLst/>
          </a:prstGeom>
        </p:spPr>
      </p:pic>
      <p:sp>
        <p:nvSpPr>
          <p:cNvPr id="12" name="Fluxograma: Conector 11">
            <a:extLst>
              <a:ext uri="{FF2B5EF4-FFF2-40B4-BE49-F238E27FC236}">
                <a16:creationId xmlns:a16="http://schemas.microsoft.com/office/drawing/2014/main" id="{AA0D01F3-CC71-FC9F-3F46-05F2E15AE673}"/>
              </a:ext>
            </a:extLst>
          </p:cNvPr>
          <p:cNvSpPr/>
          <p:nvPr/>
        </p:nvSpPr>
        <p:spPr>
          <a:xfrm>
            <a:off x="5272945" y="4357777"/>
            <a:ext cx="260195" cy="2504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FD8519B-815E-6A06-4AC1-C61FCACAC045}"/>
              </a:ext>
            </a:extLst>
          </p:cNvPr>
          <p:cNvSpPr txBox="1"/>
          <p:nvPr/>
        </p:nvSpPr>
        <p:spPr>
          <a:xfrm>
            <a:off x="5533140" y="4352184"/>
            <a:ext cx="3575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Tabela com Predições no Banco de Dados</a:t>
            </a:r>
          </a:p>
        </p:txBody>
      </p:sp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ACB2DC67-1080-F002-25A9-BB2168CB1D97}"/>
              </a:ext>
            </a:extLst>
          </p:cNvPr>
          <p:cNvSpPr/>
          <p:nvPr/>
        </p:nvSpPr>
        <p:spPr>
          <a:xfrm>
            <a:off x="789139" y="3128262"/>
            <a:ext cx="260195" cy="25042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  <p:bldP spid="40" grpId="0"/>
      <p:bldP spid="42" grpId="0" animBg="1"/>
      <p:bldP spid="43" grpId="0"/>
      <p:bldP spid="46" grpId="0" animBg="1"/>
      <p:bldP spid="5" grpId="0" animBg="1"/>
      <p:bldP spid="23" grpId="0" animBg="1"/>
      <p:bldP spid="12" grpId="0" animBg="1"/>
      <p:bldP spid="14" grpId="0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7;g1180d539355_0_636">
            <a:extLst>
              <a:ext uri="{FF2B5EF4-FFF2-40B4-BE49-F238E27FC236}">
                <a16:creationId xmlns:a16="http://schemas.microsoft.com/office/drawing/2014/main" id="{1E279CFD-C20D-9E0A-73BD-BBDC429ABE4A}"/>
              </a:ext>
            </a:extLst>
          </p:cNvPr>
          <p:cNvSpPr txBox="1">
            <a:spLocks/>
          </p:cNvSpPr>
          <p:nvPr/>
        </p:nvSpPr>
        <p:spPr>
          <a:xfrm>
            <a:off x="-323454" y="0"/>
            <a:ext cx="5349944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sz="18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        Data </a:t>
            </a:r>
            <a:r>
              <a:rPr lang="pt-BR" sz="1800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Preparation</a:t>
            </a:r>
            <a:endParaRPr lang="pt-BR" sz="1800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326;g1180d539355_0_636">
            <a:extLst>
              <a:ext uri="{FF2B5EF4-FFF2-40B4-BE49-F238E27FC236}">
                <a16:creationId xmlns:a16="http://schemas.microsoft.com/office/drawing/2014/main" id="{1564CAF4-F2BE-2B69-074A-C128018CCAA6}"/>
              </a:ext>
            </a:extLst>
          </p:cNvPr>
          <p:cNvSpPr/>
          <p:nvPr/>
        </p:nvSpPr>
        <p:spPr>
          <a:xfrm>
            <a:off x="191953" y="4080523"/>
            <a:ext cx="696000" cy="7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áfico 6" descr="Peças de quebra-cabeça estrutura de tópicos">
            <a:extLst>
              <a:ext uri="{FF2B5EF4-FFF2-40B4-BE49-F238E27FC236}">
                <a16:creationId xmlns:a16="http://schemas.microsoft.com/office/drawing/2014/main" id="{9199E0F7-137B-5343-35DD-36655C789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412" y="4167932"/>
            <a:ext cx="549082" cy="54908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34D01D8-26B3-3C54-04D9-49761F394D90}"/>
              </a:ext>
            </a:extLst>
          </p:cNvPr>
          <p:cNvSpPr txBox="1"/>
          <p:nvPr/>
        </p:nvSpPr>
        <p:spPr>
          <a:xfrm>
            <a:off x="191953" y="590034"/>
            <a:ext cx="420162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>
              <a:lnSpc>
                <a:spcPct val="200000"/>
              </a:lnSpc>
              <a:buClr>
                <a:schemeClr val="lt1"/>
              </a:buClr>
              <a:buSzPts val="1600"/>
            </a:pPr>
            <a:r>
              <a:rPr lang="pt-BR" sz="1100" dirty="0" err="1">
                <a:solidFill>
                  <a:schemeClr val="bg1"/>
                </a:solidFill>
              </a:rPr>
              <a:t>Features</a:t>
            </a:r>
            <a:r>
              <a:rPr lang="pt-BR" sz="1100" dirty="0">
                <a:solidFill>
                  <a:schemeClr val="bg1"/>
                </a:solidFill>
              </a:rPr>
              <a:t> usadas na filtragem:</a:t>
            </a:r>
          </a:p>
          <a:p>
            <a:pPr marL="127000"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pt-BR" sz="1100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NDO:</a:t>
            </a:r>
            <a:r>
              <a:rPr lang="pt-BR" sz="1100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Dia de Venda do Voo (330 até 0)</a:t>
            </a: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Dep_Date</a:t>
            </a:r>
            <a:r>
              <a:rPr lang="pt-BR" sz="1100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</a:t>
            </a:r>
            <a:r>
              <a:rPr lang="pt-BR" sz="1100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da Decolagem</a:t>
            </a: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Segment</a:t>
            </a:r>
            <a:r>
              <a:rPr lang="pt-BR" sz="1100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</a:t>
            </a:r>
            <a:r>
              <a:rPr lang="pt-BR" sz="1100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Chave com aeroporto origem e Destino</a:t>
            </a: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7000"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pt-BR" sz="1100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6731C11-0EBC-F9F1-F6DD-F2E198A53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12" y="2680164"/>
            <a:ext cx="7908938" cy="188816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3A75F36-8519-5306-7070-939088C92207}"/>
              </a:ext>
            </a:extLst>
          </p:cNvPr>
          <p:cNvSpPr txBox="1"/>
          <p:nvPr/>
        </p:nvSpPr>
        <p:spPr>
          <a:xfrm>
            <a:off x="4534820" y="928588"/>
            <a:ext cx="420162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Período: </a:t>
            </a:r>
            <a:r>
              <a:rPr lang="pt-BR" sz="1100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classificação do período do dia</a:t>
            </a: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accent1"/>
                </a:solidFill>
                <a:latin typeface="Montserrat SemiBold"/>
                <a:sym typeface="Montserrat SemiBold"/>
              </a:rPr>
              <a:t>Nest: </a:t>
            </a:r>
            <a:r>
              <a:rPr lang="pt-BR" sz="1100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Tipo de Cabine (Econômica ou Executiva)</a:t>
            </a: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12750" indent="-285750"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accent1"/>
                </a:solidFill>
                <a:latin typeface="Montserrat SemiBold"/>
                <a:sym typeface="Montserrat SemiBold"/>
              </a:rPr>
              <a:t>Finalizado: </a:t>
            </a:r>
            <a:r>
              <a:rPr lang="pt-BR" sz="1100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Variável criada para definir voos com venda finalizada</a:t>
            </a: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7000"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pt-BR" sz="1100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211FD64-8EFF-0731-CCB2-6E267D663589}"/>
              </a:ext>
            </a:extLst>
          </p:cNvPr>
          <p:cNvSpPr txBox="1"/>
          <p:nvPr/>
        </p:nvSpPr>
        <p:spPr>
          <a:xfrm>
            <a:off x="887953" y="2410009"/>
            <a:ext cx="3047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Exemplo da base de treino:</a:t>
            </a:r>
          </a:p>
        </p:txBody>
      </p:sp>
      <p:pic>
        <p:nvPicPr>
          <p:cNvPr id="3" name="Google Shape;167;g1180d539355_0_60">
            <a:extLst>
              <a:ext uri="{FF2B5EF4-FFF2-40B4-BE49-F238E27FC236}">
                <a16:creationId xmlns:a16="http://schemas.microsoft.com/office/drawing/2014/main" id="{E65E5274-EE01-4B87-B1B5-4C94EC11EA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6500" y="65273"/>
            <a:ext cx="576937" cy="39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2068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75A26F6-8328-32D0-2917-5CE4D3EB6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298" y="680342"/>
            <a:ext cx="2995741" cy="14399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9492376-9BF3-C0BB-3B93-A6042B7A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94" y="2392069"/>
            <a:ext cx="7327084" cy="2421306"/>
          </a:xfrm>
          <a:prstGeom prst="rect">
            <a:avLst/>
          </a:prstGeom>
        </p:spPr>
      </p:pic>
      <p:sp>
        <p:nvSpPr>
          <p:cNvPr id="2" name="Google Shape;326;g1180d539355_0_636">
            <a:extLst>
              <a:ext uri="{FF2B5EF4-FFF2-40B4-BE49-F238E27FC236}">
                <a16:creationId xmlns:a16="http://schemas.microsoft.com/office/drawing/2014/main" id="{E802260A-3C76-5B84-F1F1-B698078B86AF}"/>
              </a:ext>
            </a:extLst>
          </p:cNvPr>
          <p:cNvSpPr/>
          <p:nvPr/>
        </p:nvSpPr>
        <p:spPr>
          <a:xfrm>
            <a:off x="191953" y="4080523"/>
            <a:ext cx="696000" cy="7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ráfico 5" descr="Peças de quebra-cabeça estrutura de tópicos">
            <a:extLst>
              <a:ext uri="{FF2B5EF4-FFF2-40B4-BE49-F238E27FC236}">
                <a16:creationId xmlns:a16="http://schemas.microsoft.com/office/drawing/2014/main" id="{8BC66318-4724-38D7-2311-5D54E424AA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5412" y="4167932"/>
            <a:ext cx="549082" cy="549082"/>
          </a:xfrm>
          <a:prstGeom prst="rect">
            <a:avLst/>
          </a:prstGeom>
        </p:spPr>
      </p:pic>
      <p:sp>
        <p:nvSpPr>
          <p:cNvPr id="9" name="Google Shape;327;g1180d539355_0_636">
            <a:extLst>
              <a:ext uri="{FF2B5EF4-FFF2-40B4-BE49-F238E27FC236}">
                <a16:creationId xmlns:a16="http://schemas.microsoft.com/office/drawing/2014/main" id="{7B4EE729-E93C-A135-8161-6C151E013DCF}"/>
              </a:ext>
            </a:extLst>
          </p:cNvPr>
          <p:cNvSpPr txBox="1">
            <a:spLocks/>
          </p:cNvSpPr>
          <p:nvPr/>
        </p:nvSpPr>
        <p:spPr>
          <a:xfrm>
            <a:off x="-323454" y="0"/>
            <a:ext cx="5349944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sz="18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        Data </a:t>
            </a:r>
            <a:r>
              <a:rPr lang="pt-BR" sz="1800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Preparation</a:t>
            </a:r>
            <a:endParaRPr lang="pt-BR" sz="1800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547C5F0-121A-0A2D-295C-EA6FB1712827}"/>
              </a:ext>
            </a:extLst>
          </p:cNvPr>
          <p:cNvSpPr txBox="1"/>
          <p:nvPr/>
        </p:nvSpPr>
        <p:spPr>
          <a:xfrm>
            <a:off x="814494" y="317700"/>
            <a:ext cx="4697014" cy="38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Char char="●"/>
            </a:pPr>
            <a:r>
              <a:rPr lang="pt-BR" sz="1100" b="0" i="0" u="none" strike="noStrike" cap="none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Filtro de uma Data Especifica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EBA0882-8E03-E3D6-B7A9-8325D413C790}"/>
              </a:ext>
            </a:extLst>
          </p:cNvPr>
          <p:cNvSpPr txBox="1"/>
          <p:nvPr/>
        </p:nvSpPr>
        <p:spPr>
          <a:xfrm>
            <a:off x="814494" y="2045727"/>
            <a:ext cx="4697014" cy="38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Char char="●"/>
            </a:pPr>
            <a:r>
              <a:rPr lang="pt-BR" sz="1100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Laço for com a filtragem dos dados históricos</a:t>
            </a:r>
            <a:endParaRPr lang="pt-BR" sz="1100" b="0" i="0" u="none" strike="noStrike" cap="none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" name="Google Shape;167;g1180d539355_0_60">
            <a:extLst>
              <a:ext uri="{FF2B5EF4-FFF2-40B4-BE49-F238E27FC236}">
                <a16:creationId xmlns:a16="http://schemas.microsoft.com/office/drawing/2014/main" id="{01B0A6DB-132E-73DF-BB85-DC00ABD83B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6500" y="65273"/>
            <a:ext cx="576937" cy="39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170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8;g1180d539355_0_646">
            <a:extLst>
              <a:ext uri="{FF2B5EF4-FFF2-40B4-BE49-F238E27FC236}">
                <a16:creationId xmlns:a16="http://schemas.microsoft.com/office/drawing/2014/main" id="{2D7B92F7-A986-6D85-3842-C9F35EC6767A}"/>
              </a:ext>
            </a:extLst>
          </p:cNvPr>
          <p:cNvSpPr/>
          <p:nvPr/>
        </p:nvSpPr>
        <p:spPr>
          <a:xfrm>
            <a:off x="147152" y="4014617"/>
            <a:ext cx="700339" cy="738663"/>
          </a:xfrm>
          <a:prstGeom prst="ellipse">
            <a:avLst/>
          </a:prstGeom>
          <a:solidFill>
            <a:srgbClr val="F1DE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27;g1180d539355_0_636">
            <a:extLst>
              <a:ext uri="{FF2B5EF4-FFF2-40B4-BE49-F238E27FC236}">
                <a16:creationId xmlns:a16="http://schemas.microsoft.com/office/drawing/2014/main" id="{1351D8A8-0F04-FEF9-8508-A047A63C8168}"/>
              </a:ext>
            </a:extLst>
          </p:cNvPr>
          <p:cNvSpPr txBox="1">
            <a:spLocks/>
          </p:cNvSpPr>
          <p:nvPr/>
        </p:nvSpPr>
        <p:spPr>
          <a:xfrm>
            <a:off x="-191967" y="0"/>
            <a:ext cx="5349944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sz="18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        </a:t>
            </a:r>
            <a:r>
              <a:rPr lang="pt-BR" sz="1800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Modeling</a:t>
            </a:r>
            <a:endParaRPr lang="pt-BR" sz="1800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E43C0ED-D188-FA66-CDFA-AB3EB5EFB413}"/>
              </a:ext>
            </a:extLst>
          </p:cNvPr>
          <p:cNvSpPr txBox="1"/>
          <p:nvPr/>
        </p:nvSpPr>
        <p:spPr>
          <a:xfrm>
            <a:off x="231842" y="402081"/>
            <a:ext cx="4184520" cy="45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Char char="●"/>
            </a:pPr>
            <a:r>
              <a:rPr lang="pt-BR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Modelos Testados:</a:t>
            </a:r>
            <a:endParaRPr lang="pt-BR" sz="1400" b="0" i="0" u="none" strike="noStrike" cap="none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" name="Gráfico 1" descr="Cérebro estrutura de tópicos">
            <a:extLst>
              <a:ext uri="{FF2B5EF4-FFF2-40B4-BE49-F238E27FC236}">
                <a16:creationId xmlns:a16="http://schemas.microsoft.com/office/drawing/2014/main" id="{BA24422B-1AD4-2B20-A948-7C8E28877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968" y="4086570"/>
            <a:ext cx="564222" cy="56422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A426BA-5A25-BD16-17D8-C030BDB60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682" y="3743117"/>
            <a:ext cx="1566801" cy="44858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0E3763-9E6E-52B0-9C57-0091818B57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39" b="18482"/>
          <a:stretch/>
        </p:blipFill>
        <p:spPr>
          <a:xfrm>
            <a:off x="6310705" y="1576826"/>
            <a:ext cx="999655" cy="79114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E36467C-F7DD-4C85-CBDB-B49BF740D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3050" y="3550167"/>
            <a:ext cx="1587655" cy="85952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9A53255-262A-2849-F51D-BB20B4F519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349"/>
          <a:stretch/>
        </p:blipFill>
        <p:spPr>
          <a:xfrm>
            <a:off x="3494496" y="1637101"/>
            <a:ext cx="1748281" cy="73086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ADE6938-D213-5B8F-C8ED-7D71657F5A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1597" y="2522336"/>
            <a:ext cx="1512463" cy="100384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00A8386-A44F-53F3-C1F0-17790BE5FF5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7132"/>
          <a:stretch/>
        </p:blipFill>
        <p:spPr>
          <a:xfrm>
            <a:off x="3641600" y="2927912"/>
            <a:ext cx="1448351" cy="57428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B218C04-EA0E-BA96-2027-E01237C22F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8093" y="2079080"/>
            <a:ext cx="738664" cy="738664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1A86CA0B-FF39-EEB2-A627-28EAA2D3288C}"/>
              </a:ext>
            </a:extLst>
          </p:cNvPr>
          <p:cNvSpPr/>
          <p:nvPr/>
        </p:nvSpPr>
        <p:spPr>
          <a:xfrm>
            <a:off x="923307" y="1192766"/>
            <a:ext cx="1988004" cy="3490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3DF1159-3A54-754B-7223-2AF6167E4E20}"/>
              </a:ext>
            </a:extLst>
          </p:cNvPr>
          <p:cNvSpPr/>
          <p:nvPr/>
        </p:nvSpPr>
        <p:spPr>
          <a:xfrm>
            <a:off x="3081525" y="1195344"/>
            <a:ext cx="5571355" cy="3490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8695F4D-9283-5E0A-51FC-AD88B15BE857}"/>
              </a:ext>
            </a:extLst>
          </p:cNvPr>
          <p:cNvSpPr txBox="1"/>
          <p:nvPr/>
        </p:nvSpPr>
        <p:spPr>
          <a:xfrm>
            <a:off x="846382" y="905053"/>
            <a:ext cx="1830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Series Temporais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6058BB8-5C91-0003-BCBF-CA8670EC684E}"/>
              </a:ext>
            </a:extLst>
          </p:cNvPr>
          <p:cNvSpPr txBox="1"/>
          <p:nvPr/>
        </p:nvSpPr>
        <p:spPr>
          <a:xfrm>
            <a:off x="2911311" y="896553"/>
            <a:ext cx="1830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Modelos de Arvores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17D35F1C-FE46-4DCE-52A8-B74639F20711}"/>
              </a:ext>
            </a:extLst>
          </p:cNvPr>
          <p:cNvSpPr/>
          <p:nvPr/>
        </p:nvSpPr>
        <p:spPr>
          <a:xfrm>
            <a:off x="4572000" y="3550167"/>
            <a:ext cx="1923783" cy="10008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oogle Shape;167;g1180d539355_0_60">
            <a:extLst>
              <a:ext uri="{FF2B5EF4-FFF2-40B4-BE49-F238E27FC236}">
                <a16:creationId xmlns:a16="http://schemas.microsoft.com/office/drawing/2014/main" id="{3BA66AC8-E7D9-0014-0D60-11374841806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66500" y="65273"/>
            <a:ext cx="576937" cy="39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632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8;g1180d539355_0_646">
            <a:extLst>
              <a:ext uri="{FF2B5EF4-FFF2-40B4-BE49-F238E27FC236}">
                <a16:creationId xmlns:a16="http://schemas.microsoft.com/office/drawing/2014/main" id="{2D7B92F7-A986-6D85-3842-C9F35EC6767A}"/>
              </a:ext>
            </a:extLst>
          </p:cNvPr>
          <p:cNvSpPr/>
          <p:nvPr/>
        </p:nvSpPr>
        <p:spPr>
          <a:xfrm>
            <a:off x="8164013" y="128597"/>
            <a:ext cx="700339" cy="738663"/>
          </a:xfrm>
          <a:prstGeom prst="ellipse">
            <a:avLst/>
          </a:prstGeom>
          <a:solidFill>
            <a:srgbClr val="F1DE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27;g1180d539355_0_636">
            <a:extLst>
              <a:ext uri="{FF2B5EF4-FFF2-40B4-BE49-F238E27FC236}">
                <a16:creationId xmlns:a16="http://schemas.microsoft.com/office/drawing/2014/main" id="{1351D8A8-0F04-FEF9-8508-A047A63C8168}"/>
              </a:ext>
            </a:extLst>
          </p:cNvPr>
          <p:cNvSpPr txBox="1">
            <a:spLocks/>
          </p:cNvSpPr>
          <p:nvPr/>
        </p:nvSpPr>
        <p:spPr>
          <a:xfrm>
            <a:off x="-132494" y="-51071"/>
            <a:ext cx="5349944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sz="18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        </a:t>
            </a:r>
            <a:r>
              <a:rPr lang="pt-BR" sz="1800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Modeling</a:t>
            </a:r>
            <a:endParaRPr lang="pt-BR" sz="1800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E43C0ED-D188-FA66-CDFA-AB3EB5EFB413}"/>
              </a:ext>
            </a:extLst>
          </p:cNvPr>
          <p:cNvSpPr txBox="1"/>
          <p:nvPr/>
        </p:nvSpPr>
        <p:spPr>
          <a:xfrm>
            <a:off x="130789" y="209705"/>
            <a:ext cx="4704431" cy="45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Char char="●"/>
            </a:pPr>
            <a:r>
              <a:rPr lang="pt-BR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Porque não seguimos com serie temporal?</a:t>
            </a:r>
            <a:endParaRPr lang="pt-BR" sz="1400" b="0" i="0" u="none" strike="noStrike" cap="none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" name="Gráfico 1" descr="Cérebro estrutura de tópicos">
            <a:extLst>
              <a:ext uri="{FF2B5EF4-FFF2-40B4-BE49-F238E27FC236}">
                <a16:creationId xmlns:a16="http://schemas.microsoft.com/office/drawing/2014/main" id="{BA24422B-1AD4-2B20-A948-7C8E28877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9829" y="200550"/>
            <a:ext cx="564222" cy="564222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C8695F4D-9283-5E0A-51FC-AD88B15BE857}"/>
              </a:ext>
            </a:extLst>
          </p:cNvPr>
          <p:cNvSpPr txBox="1"/>
          <p:nvPr/>
        </p:nvSpPr>
        <p:spPr>
          <a:xfrm>
            <a:off x="591377" y="595307"/>
            <a:ext cx="56756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Comportamento de venda do mesmo voo em dias diferentes com: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6058BB8-5C91-0003-BCBF-CA8670EC684E}"/>
              </a:ext>
            </a:extLst>
          </p:cNvPr>
          <p:cNvSpPr txBox="1"/>
          <p:nvPr/>
        </p:nvSpPr>
        <p:spPr>
          <a:xfrm>
            <a:off x="3968094" y="940917"/>
            <a:ext cx="35657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Dados Empilhados em sequencia cronológica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9D21823-ED5C-851E-C420-8DED8563B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161" y="1339126"/>
            <a:ext cx="3594614" cy="122221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34CA5F5-AC12-46F7-3AF3-84B291A12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811" y="2646017"/>
            <a:ext cx="2582444" cy="152206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918E255-62D0-694A-490C-9A523EFA7B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76" y="1371063"/>
            <a:ext cx="3725987" cy="1274954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8A788102-BC3A-BE5E-9E40-273854151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5521" y="3211530"/>
            <a:ext cx="2522439" cy="739204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20EB7994-0FC4-7D7E-757A-5EB5254DF6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7811" y="4232120"/>
            <a:ext cx="2863544" cy="396991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FC2E1DAF-DC05-3AD3-9FCD-F2AF290F73A9}"/>
              </a:ext>
            </a:extLst>
          </p:cNvPr>
          <p:cNvSpPr/>
          <p:nvPr/>
        </p:nvSpPr>
        <p:spPr>
          <a:xfrm>
            <a:off x="430360" y="1192766"/>
            <a:ext cx="3958828" cy="3490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1A830ED-A9C9-47AD-5714-E9CFFF48A7E3}"/>
              </a:ext>
            </a:extLst>
          </p:cNvPr>
          <p:cNvSpPr/>
          <p:nvPr/>
        </p:nvSpPr>
        <p:spPr>
          <a:xfrm>
            <a:off x="4765433" y="1202527"/>
            <a:ext cx="3958828" cy="3490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1432016-6F27-8F35-13CC-2891C1271197}"/>
              </a:ext>
            </a:extLst>
          </p:cNvPr>
          <p:cNvSpPr txBox="1"/>
          <p:nvPr/>
        </p:nvSpPr>
        <p:spPr>
          <a:xfrm>
            <a:off x="160676" y="930350"/>
            <a:ext cx="3184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Dados Normais em Sequencia cronológica</a:t>
            </a:r>
          </a:p>
        </p:txBody>
      </p:sp>
    </p:spTree>
    <p:extLst>
      <p:ext uri="{BB962C8B-B14F-4D97-AF65-F5344CB8AC3E}">
        <p14:creationId xmlns:p14="http://schemas.microsoft.com/office/powerpoint/2010/main" val="320749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6E43C0ED-D188-FA66-CDFA-AB3EB5EFB413}"/>
              </a:ext>
            </a:extLst>
          </p:cNvPr>
          <p:cNvSpPr txBox="1"/>
          <p:nvPr/>
        </p:nvSpPr>
        <p:spPr>
          <a:xfrm>
            <a:off x="364750" y="685858"/>
            <a:ext cx="825996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30200">
              <a:lnSpc>
                <a:spcPct val="200000"/>
              </a:lnSpc>
              <a:buClr>
                <a:schemeClr val="lt1"/>
              </a:buClr>
              <a:buSzPts val="1600"/>
              <a:buFont typeface="Montserrat SemiBold"/>
              <a:buChar char="●"/>
            </a:pPr>
            <a:r>
              <a:rPr lang="pt-BR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Métricas de Validação</a:t>
            </a:r>
            <a:endParaRPr lang="pt-BR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7000" lvl="1">
              <a:buClr>
                <a:schemeClr val="lt1"/>
              </a:buClr>
              <a:buSzPts val="1600"/>
            </a:pPr>
            <a:r>
              <a:rPr lang="pt-BR" dirty="0">
                <a:solidFill>
                  <a:schemeClr val="bg1"/>
                </a:solidFill>
                <a:latin typeface="Montserrat SemiBold"/>
              </a:rPr>
              <a:t>Usamos como validação as seguintes métricas:</a:t>
            </a:r>
          </a:p>
          <a:p>
            <a:pPr marL="412750" lvl="1" indent="-285750"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R2 (Score)</a:t>
            </a:r>
          </a:p>
          <a:p>
            <a:pPr marL="412750" lvl="1" indent="-285750"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 SemiBold"/>
                <a:sym typeface="Montserrat SemiBold"/>
              </a:rPr>
              <a:t>MAE (</a:t>
            </a:r>
            <a:r>
              <a:rPr lang="pt-BR" dirty="0" err="1">
                <a:solidFill>
                  <a:schemeClr val="bg1"/>
                </a:solidFill>
                <a:latin typeface="Montserrat SemiBold"/>
              </a:rPr>
              <a:t>mean_absolute_error</a:t>
            </a:r>
            <a:r>
              <a:rPr lang="pt-BR" dirty="0">
                <a:solidFill>
                  <a:schemeClr val="bg1"/>
                </a:solidFill>
                <a:latin typeface="Montserrat SemiBold"/>
              </a:rPr>
              <a:t>)</a:t>
            </a:r>
          </a:p>
          <a:p>
            <a:pPr marL="412750" lvl="1" indent="-285750"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 SemiBold"/>
              </a:rPr>
              <a:t>Assertividade Geral (Soma de toda a predição sobre a soma de todo o Real)</a:t>
            </a:r>
          </a:p>
          <a:p>
            <a:pPr marL="412750" lvl="1" indent="-285750"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Montserrat SemiBold"/>
              </a:rPr>
              <a:t>% de linhas com erro de até 10% (mede quantos casos o modelo obteve um erro de até 10% sobre o real)</a:t>
            </a:r>
          </a:p>
          <a:p>
            <a:pPr marL="412750" lvl="1" indent="-285750"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12750" lvl="1" indent="-285750"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7000" lvl="1">
              <a:buClr>
                <a:schemeClr val="lt1"/>
              </a:buClr>
              <a:buSzPts val="1600"/>
            </a:pPr>
            <a:r>
              <a:rPr lang="pt-BR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Obs. Todos os esforços foram direcionado para melhorar o resultado do % de Linhas como erro de até 10%. </a:t>
            </a:r>
          </a:p>
          <a:p>
            <a:pPr marL="127000" lvl="1">
              <a:buClr>
                <a:schemeClr val="lt1"/>
              </a:buClr>
              <a:buSzPts val="1600"/>
            </a:pPr>
            <a:endParaRPr lang="pt-BR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7000"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pt-BR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" name="Google Shape;338;g1180d539355_0_646">
            <a:extLst>
              <a:ext uri="{FF2B5EF4-FFF2-40B4-BE49-F238E27FC236}">
                <a16:creationId xmlns:a16="http://schemas.microsoft.com/office/drawing/2014/main" id="{BCFC1374-0621-EF0E-3B84-97088F51224B}"/>
              </a:ext>
            </a:extLst>
          </p:cNvPr>
          <p:cNvSpPr/>
          <p:nvPr/>
        </p:nvSpPr>
        <p:spPr>
          <a:xfrm>
            <a:off x="147152" y="4014617"/>
            <a:ext cx="700339" cy="738663"/>
          </a:xfrm>
          <a:prstGeom prst="ellipse">
            <a:avLst/>
          </a:prstGeom>
          <a:solidFill>
            <a:srgbClr val="F1DE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ráfico 4" descr="Cérebro estrutura de tópicos">
            <a:extLst>
              <a:ext uri="{FF2B5EF4-FFF2-40B4-BE49-F238E27FC236}">
                <a16:creationId xmlns:a16="http://schemas.microsoft.com/office/drawing/2014/main" id="{565EA122-5B99-C707-E5CB-AC317C833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968" y="4086570"/>
            <a:ext cx="564222" cy="564222"/>
          </a:xfrm>
          <a:prstGeom prst="rect">
            <a:avLst/>
          </a:prstGeom>
        </p:spPr>
      </p:pic>
      <p:sp>
        <p:nvSpPr>
          <p:cNvPr id="6" name="Google Shape;327;g1180d539355_0_636">
            <a:extLst>
              <a:ext uri="{FF2B5EF4-FFF2-40B4-BE49-F238E27FC236}">
                <a16:creationId xmlns:a16="http://schemas.microsoft.com/office/drawing/2014/main" id="{6A9FA5C4-9C5A-3014-DFDF-C40BCCEA372B}"/>
              </a:ext>
            </a:extLst>
          </p:cNvPr>
          <p:cNvSpPr txBox="1">
            <a:spLocks/>
          </p:cNvSpPr>
          <p:nvPr/>
        </p:nvSpPr>
        <p:spPr>
          <a:xfrm>
            <a:off x="-132494" y="-51071"/>
            <a:ext cx="5349944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sz="18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        </a:t>
            </a:r>
            <a:r>
              <a:rPr lang="pt-BR" sz="1800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Modeling</a:t>
            </a:r>
            <a:endParaRPr lang="pt-BR" sz="1800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7" name="Google Shape;167;g1180d539355_0_60">
            <a:extLst>
              <a:ext uri="{FF2B5EF4-FFF2-40B4-BE49-F238E27FC236}">
                <a16:creationId xmlns:a16="http://schemas.microsoft.com/office/drawing/2014/main" id="{6BB7F842-C3C0-80ED-70EC-B34BA187F8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6500" y="65273"/>
            <a:ext cx="576937" cy="39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12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6E43C0ED-D188-FA66-CDFA-AB3EB5EFB413}"/>
              </a:ext>
            </a:extLst>
          </p:cNvPr>
          <p:cNvSpPr txBox="1"/>
          <p:nvPr/>
        </p:nvSpPr>
        <p:spPr>
          <a:xfrm>
            <a:off x="327573" y="428740"/>
            <a:ext cx="82599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30200">
              <a:lnSpc>
                <a:spcPct val="200000"/>
              </a:lnSpc>
              <a:buClr>
                <a:schemeClr val="lt1"/>
              </a:buClr>
              <a:buSzPts val="1600"/>
              <a:buFont typeface="Montserrat SemiBold"/>
              <a:buChar char="●"/>
            </a:pPr>
            <a:r>
              <a:rPr lang="pt-BR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Tabela com o resultado de todos os modelos</a:t>
            </a:r>
            <a:endParaRPr lang="pt-BR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7000" lvl="1">
              <a:buClr>
                <a:schemeClr val="lt1"/>
              </a:buClr>
              <a:buSzPts val="1600"/>
            </a:pPr>
            <a:endParaRPr lang="pt-BR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7000"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pt-BR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" name="Google Shape;327;g1180d539355_0_636">
            <a:extLst>
              <a:ext uri="{FF2B5EF4-FFF2-40B4-BE49-F238E27FC236}">
                <a16:creationId xmlns:a16="http://schemas.microsoft.com/office/drawing/2014/main" id="{FF5E0ABC-565E-3EC0-67A4-659456F6C082}"/>
              </a:ext>
            </a:extLst>
          </p:cNvPr>
          <p:cNvSpPr txBox="1">
            <a:spLocks/>
          </p:cNvSpPr>
          <p:nvPr/>
        </p:nvSpPr>
        <p:spPr>
          <a:xfrm>
            <a:off x="-132494" y="-51071"/>
            <a:ext cx="5349944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sz="18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        </a:t>
            </a:r>
            <a:r>
              <a:rPr lang="pt-BR" sz="1800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Modeling</a:t>
            </a:r>
            <a:endParaRPr lang="pt-BR" sz="1800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" name="Google Shape;338;g1180d539355_0_646">
            <a:extLst>
              <a:ext uri="{FF2B5EF4-FFF2-40B4-BE49-F238E27FC236}">
                <a16:creationId xmlns:a16="http://schemas.microsoft.com/office/drawing/2014/main" id="{201BF4BD-00BA-88F7-9EC3-E472A1327221}"/>
              </a:ext>
            </a:extLst>
          </p:cNvPr>
          <p:cNvSpPr/>
          <p:nvPr/>
        </p:nvSpPr>
        <p:spPr>
          <a:xfrm>
            <a:off x="147152" y="4014617"/>
            <a:ext cx="700339" cy="738663"/>
          </a:xfrm>
          <a:prstGeom prst="ellipse">
            <a:avLst/>
          </a:prstGeom>
          <a:solidFill>
            <a:srgbClr val="F1DE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ráfico 5" descr="Cérebro estrutura de tópicos">
            <a:extLst>
              <a:ext uri="{FF2B5EF4-FFF2-40B4-BE49-F238E27FC236}">
                <a16:creationId xmlns:a16="http://schemas.microsoft.com/office/drawing/2014/main" id="{5C1A829C-E143-FA26-1099-7D720A007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968" y="4086570"/>
            <a:ext cx="564222" cy="564222"/>
          </a:xfrm>
          <a:prstGeom prst="rect">
            <a:avLst/>
          </a:prstGeom>
        </p:spPr>
      </p:pic>
      <p:pic>
        <p:nvPicPr>
          <p:cNvPr id="10" name="Google Shape;167;g1180d539355_0_60">
            <a:extLst>
              <a:ext uri="{FF2B5EF4-FFF2-40B4-BE49-F238E27FC236}">
                <a16:creationId xmlns:a16="http://schemas.microsoft.com/office/drawing/2014/main" id="{C0A1ADDE-6FFC-61C7-630E-9853BA41D2C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6500" y="65273"/>
            <a:ext cx="576937" cy="3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C1A3ADE-B7A3-4A84-A9C2-1DDEAD960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670" y="1276350"/>
            <a:ext cx="6804660" cy="23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7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6E43C0ED-D188-FA66-CDFA-AB3EB5EFB413}"/>
              </a:ext>
            </a:extLst>
          </p:cNvPr>
          <p:cNvSpPr txBox="1"/>
          <p:nvPr/>
        </p:nvSpPr>
        <p:spPr>
          <a:xfrm>
            <a:off x="312705" y="340258"/>
            <a:ext cx="825996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30200">
              <a:lnSpc>
                <a:spcPct val="200000"/>
              </a:lnSpc>
              <a:buClr>
                <a:schemeClr val="lt1"/>
              </a:buClr>
              <a:buSzPts val="1600"/>
              <a:buFont typeface="Montserrat SemiBold"/>
              <a:buChar char="●"/>
            </a:pPr>
            <a:r>
              <a:rPr lang="pt-BR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Saida do modelo</a:t>
            </a:r>
            <a:endParaRPr lang="pt-BR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7000" lvl="1">
              <a:buClr>
                <a:schemeClr val="lt1"/>
              </a:buClr>
              <a:buSzPts val="1600"/>
            </a:pPr>
            <a:r>
              <a:rPr lang="pt-BR" dirty="0">
                <a:solidFill>
                  <a:schemeClr val="bg1"/>
                </a:solidFill>
                <a:latin typeface="Montserrat SemiBold"/>
              </a:rPr>
              <a:t>Abaixo segue o Print Base com a saída final das Predições:</a:t>
            </a:r>
          </a:p>
          <a:p>
            <a:pPr marL="412750" lvl="1" indent="-285750"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7000"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pt-BR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" name="Google Shape;327;g1180d539355_0_636">
            <a:extLst>
              <a:ext uri="{FF2B5EF4-FFF2-40B4-BE49-F238E27FC236}">
                <a16:creationId xmlns:a16="http://schemas.microsoft.com/office/drawing/2014/main" id="{23B41677-95BE-A142-2177-1BFB2B6C52F9}"/>
              </a:ext>
            </a:extLst>
          </p:cNvPr>
          <p:cNvSpPr txBox="1">
            <a:spLocks/>
          </p:cNvSpPr>
          <p:nvPr/>
        </p:nvSpPr>
        <p:spPr>
          <a:xfrm>
            <a:off x="-132494" y="-51071"/>
            <a:ext cx="5349944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sz="18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        </a:t>
            </a:r>
            <a:r>
              <a:rPr lang="pt-BR" sz="1800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Modeling</a:t>
            </a:r>
            <a:endParaRPr lang="pt-BR" sz="1800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338;g1180d539355_0_646">
            <a:extLst>
              <a:ext uri="{FF2B5EF4-FFF2-40B4-BE49-F238E27FC236}">
                <a16:creationId xmlns:a16="http://schemas.microsoft.com/office/drawing/2014/main" id="{C729B03D-2414-B652-87A5-AA2988303C0D}"/>
              </a:ext>
            </a:extLst>
          </p:cNvPr>
          <p:cNvSpPr/>
          <p:nvPr/>
        </p:nvSpPr>
        <p:spPr>
          <a:xfrm>
            <a:off x="147152" y="4014617"/>
            <a:ext cx="700339" cy="738663"/>
          </a:xfrm>
          <a:prstGeom prst="ellipse">
            <a:avLst/>
          </a:prstGeom>
          <a:solidFill>
            <a:srgbClr val="F1DE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áfico 6" descr="Cérebro estrutura de tópicos">
            <a:extLst>
              <a:ext uri="{FF2B5EF4-FFF2-40B4-BE49-F238E27FC236}">
                <a16:creationId xmlns:a16="http://schemas.microsoft.com/office/drawing/2014/main" id="{B5B7AEC7-122B-5F3E-3C04-7476CCCC2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968" y="4086570"/>
            <a:ext cx="564222" cy="5642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3963FFB-1803-6C53-EC80-50BE70607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52" y="1144858"/>
            <a:ext cx="8852265" cy="2705037"/>
          </a:xfrm>
          <a:prstGeom prst="rect">
            <a:avLst/>
          </a:prstGeom>
        </p:spPr>
      </p:pic>
      <p:pic>
        <p:nvPicPr>
          <p:cNvPr id="10" name="Google Shape;167;g1180d539355_0_60">
            <a:extLst>
              <a:ext uri="{FF2B5EF4-FFF2-40B4-BE49-F238E27FC236}">
                <a16:creationId xmlns:a16="http://schemas.microsoft.com/office/drawing/2014/main" id="{2BF13A6B-F0C8-D490-684A-098AFF5FB5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6500" y="65273"/>
            <a:ext cx="576937" cy="39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984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4731B59B-B0D1-0E9C-2FAF-C70A65366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388" y="2946509"/>
            <a:ext cx="4874785" cy="186777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439DD94-D43D-06A0-9AB1-F8A8F76C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19" y="1093342"/>
            <a:ext cx="4794585" cy="186777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E43C0ED-D188-FA66-CDFA-AB3EB5EFB413}"/>
              </a:ext>
            </a:extLst>
          </p:cNvPr>
          <p:cNvSpPr txBox="1"/>
          <p:nvPr/>
        </p:nvSpPr>
        <p:spPr>
          <a:xfrm>
            <a:off x="233890" y="206724"/>
            <a:ext cx="306239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30200">
              <a:lnSpc>
                <a:spcPct val="200000"/>
              </a:lnSpc>
              <a:buClr>
                <a:schemeClr val="lt1"/>
              </a:buClr>
              <a:buSzPts val="1600"/>
              <a:buFont typeface="Montserrat SemiBold"/>
              <a:buChar char="●"/>
            </a:pPr>
            <a:r>
              <a:rPr lang="pt-BR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Validação das Métricas</a:t>
            </a:r>
          </a:p>
          <a:p>
            <a:pPr marL="457200" indent="-330200">
              <a:lnSpc>
                <a:spcPct val="200000"/>
              </a:lnSpc>
              <a:buClr>
                <a:schemeClr val="lt1"/>
              </a:buClr>
              <a:buSzPts val="1600"/>
              <a:buFont typeface="Montserrat SemiBold"/>
              <a:buChar char="●"/>
            </a:pPr>
            <a:r>
              <a:rPr lang="pt-BR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Validação dos Erros</a:t>
            </a:r>
            <a:endParaRPr lang="pt-BR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7000" lvl="1">
              <a:buClr>
                <a:schemeClr val="lt1"/>
              </a:buClr>
              <a:buSzPts val="1600"/>
            </a:pPr>
            <a:endParaRPr lang="pt-BR" dirty="0">
              <a:solidFill>
                <a:schemeClr val="bg1"/>
              </a:solidFill>
              <a:latin typeface="Montserrat SemiBold"/>
            </a:endParaRPr>
          </a:p>
          <a:p>
            <a:pPr marL="412750" lvl="1" indent="-285750"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7000"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pt-BR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" name="Google Shape;327;g1180d539355_0_636">
            <a:extLst>
              <a:ext uri="{FF2B5EF4-FFF2-40B4-BE49-F238E27FC236}">
                <a16:creationId xmlns:a16="http://schemas.microsoft.com/office/drawing/2014/main" id="{39E47F6B-378A-D9DA-9377-D1AFE842A4D9}"/>
              </a:ext>
            </a:extLst>
          </p:cNvPr>
          <p:cNvSpPr txBox="1">
            <a:spLocks/>
          </p:cNvSpPr>
          <p:nvPr/>
        </p:nvSpPr>
        <p:spPr>
          <a:xfrm>
            <a:off x="-132494" y="-51071"/>
            <a:ext cx="5349944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sz="18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        </a:t>
            </a:r>
            <a:r>
              <a:rPr lang="pt-BR" sz="1800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Evaluation</a:t>
            </a:r>
            <a:endParaRPr lang="pt-BR" sz="1800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BDCAB35-6664-7D17-6B0E-5CE4F8EDB5C7}"/>
              </a:ext>
            </a:extLst>
          </p:cNvPr>
          <p:cNvSpPr txBox="1"/>
          <p:nvPr/>
        </p:nvSpPr>
        <p:spPr>
          <a:xfrm>
            <a:off x="491124" y="1271342"/>
            <a:ext cx="12484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lvl="1" algn="ctr">
              <a:buClr>
                <a:schemeClr val="lt1"/>
              </a:buClr>
              <a:buSzPts val="1600"/>
            </a:pPr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Erros Variável Ocupação</a:t>
            </a:r>
          </a:p>
          <a:p>
            <a:pPr marL="127000"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pt-BR" sz="1000" dirty="0">
              <a:solidFill>
                <a:schemeClr val="tx2">
                  <a:lumMod val="50000"/>
                </a:schemeClr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613772C-B11D-E1A9-A32E-4C08235D3A1F}"/>
              </a:ext>
            </a:extLst>
          </p:cNvPr>
          <p:cNvSpPr txBox="1"/>
          <p:nvPr/>
        </p:nvSpPr>
        <p:spPr>
          <a:xfrm>
            <a:off x="7538225" y="3096045"/>
            <a:ext cx="124846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lvl="1" algn="ctr">
              <a:buClr>
                <a:schemeClr val="lt1"/>
              </a:buClr>
              <a:buSzPts val="1600"/>
            </a:pPr>
            <a:r>
              <a:rPr lang="pt-BR" sz="1000" dirty="0">
                <a:solidFill>
                  <a:schemeClr val="tx2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Erros Variável </a:t>
            </a:r>
            <a:r>
              <a:rPr lang="pt-BR" sz="1000" dirty="0" err="1">
                <a:solidFill>
                  <a:schemeClr val="tx2">
                    <a:lumMod val="50000"/>
                  </a:schemeClr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Rask</a:t>
            </a:r>
            <a:endParaRPr lang="pt-BR" sz="1000" dirty="0">
              <a:solidFill>
                <a:schemeClr val="tx2">
                  <a:lumMod val="50000"/>
                </a:schemeClr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7000"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pt-BR" sz="1000" dirty="0">
              <a:solidFill>
                <a:schemeClr val="tx2">
                  <a:lumMod val="50000"/>
                </a:schemeClr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E76F40C-EA7C-AE46-3918-C45F650BB63D}"/>
              </a:ext>
            </a:extLst>
          </p:cNvPr>
          <p:cNvSpPr txBox="1"/>
          <p:nvPr/>
        </p:nvSpPr>
        <p:spPr>
          <a:xfrm>
            <a:off x="5957765" y="1237584"/>
            <a:ext cx="22042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lvl="1">
              <a:buClr>
                <a:schemeClr val="lt1"/>
              </a:buClr>
              <a:buSzPts val="1600"/>
            </a:pPr>
            <a:r>
              <a:rPr lang="pt-BR" sz="1000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Métricas Variável Ocupação</a:t>
            </a:r>
          </a:p>
          <a:p>
            <a:pPr marL="127000" marR="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pt-BR" sz="1000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AADB689-A01E-2EF2-785F-B60AAE855EF1}"/>
              </a:ext>
            </a:extLst>
          </p:cNvPr>
          <p:cNvSpPr txBox="1"/>
          <p:nvPr/>
        </p:nvSpPr>
        <p:spPr>
          <a:xfrm>
            <a:off x="973170" y="3373044"/>
            <a:ext cx="22042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lvl="1">
              <a:buClr>
                <a:schemeClr val="lt1"/>
              </a:buClr>
              <a:buSzPts val="1600"/>
            </a:pPr>
            <a:r>
              <a:rPr lang="pt-BR" sz="1000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Métricas Variável </a:t>
            </a:r>
            <a:r>
              <a:rPr lang="pt-BR" sz="1000" dirty="0" err="1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Rask</a:t>
            </a:r>
            <a:endParaRPr lang="pt-BR" sz="1000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7000" marR="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pt-BR" sz="1000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" name="Google Shape;338;g1180d539355_0_646">
            <a:extLst>
              <a:ext uri="{FF2B5EF4-FFF2-40B4-BE49-F238E27FC236}">
                <a16:creationId xmlns:a16="http://schemas.microsoft.com/office/drawing/2014/main" id="{A434FE61-5538-BA00-75E3-09E445CFA7C8}"/>
              </a:ext>
            </a:extLst>
          </p:cNvPr>
          <p:cNvSpPr/>
          <p:nvPr/>
        </p:nvSpPr>
        <p:spPr>
          <a:xfrm>
            <a:off x="8160692" y="214997"/>
            <a:ext cx="700339" cy="738663"/>
          </a:xfrm>
          <a:prstGeom prst="ellipse">
            <a:avLst/>
          </a:prstGeom>
          <a:solidFill>
            <a:srgbClr val="F1DE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ráfico 26" descr="Régua triangular estrutura de tópicos">
            <a:extLst>
              <a:ext uri="{FF2B5EF4-FFF2-40B4-BE49-F238E27FC236}">
                <a16:creationId xmlns:a16="http://schemas.microsoft.com/office/drawing/2014/main" id="{CF0FFCF6-E416-F110-9075-F6EFA5350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307890" y="360827"/>
            <a:ext cx="374721" cy="374721"/>
          </a:xfrm>
          <a:prstGeom prst="rect">
            <a:avLst/>
          </a:prstGeom>
        </p:spPr>
      </p:pic>
      <p:pic>
        <p:nvPicPr>
          <p:cNvPr id="29" name="Gráfico 28" descr="Régua estrutura de tópicos">
            <a:extLst>
              <a:ext uri="{FF2B5EF4-FFF2-40B4-BE49-F238E27FC236}">
                <a16:creationId xmlns:a16="http://schemas.microsoft.com/office/drawing/2014/main" id="{1EADB1F7-EF30-72E2-0B2B-B133F83E8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24066" y="385676"/>
            <a:ext cx="507229" cy="50722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3761150-8B03-4905-4671-625DBA2F8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4246" y="1485097"/>
            <a:ext cx="3711262" cy="139458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907C229-82BD-3CAB-0201-D6C593A892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217" y="3650043"/>
            <a:ext cx="3457591" cy="72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29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8D0D3EC-86EE-07D0-2039-65A09DC0C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181" y="2426880"/>
            <a:ext cx="6081004" cy="2224757"/>
          </a:xfrm>
          <a:prstGeom prst="rect">
            <a:avLst/>
          </a:prstGeom>
        </p:spPr>
      </p:pic>
      <p:sp>
        <p:nvSpPr>
          <p:cNvPr id="4" name="Google Shape;327;g1180d539355_0_636">
            <a:extLst>
              <a:ext uri="{FF2B5EF4-FFF2-40B4-BE49-F238E27FC236}">
                <a16:creationId xmlns:a16="http://schemas.microsoft.com/office/drawing/2014/main" id="{2CF55D4A-D0E5-B7D2-7A96-247E306070CD}"/>
              </a:ext>
            </a:extLst>
          </p:cNvPr>
          <p:cNvSpPr txBox="1">
            <a:spLocks/>
          </p:cNvSpPr>
          <p:nvPr/>
        </p:nvSpPr>
        <p:spPr>
          <a:xfrm>
            <a:off x="-132494" y="-51071"/>
            <a:ext cx="5349944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sz="18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        </a:t>
            </a:r>
            <a:r>
              <a:rPr lang="pt-BR" sz="1800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Evaluation</a:t>
            </a:r>
            <a:endParaRPr lang="pt-BR" sz="1800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" name="Google Shape;338;g1180d539355_0_646">
            <a:extLst>
              <a:ext uri="{FF2B5EF4-FFF2-40B4-BE49-F238E27FC236}">
                <a16:creationId xmlns:a16="http://schemas.microsoft.com/office/drawing/2014/main" id="{F67657A9-C124-B0CE-6A92-305F7EDABDB1}"/>
              </a:ext>
            </a:extLst>
          </p:cNvPr>
          <p:cNvSpPr/>
          <p:nvPr/>
        </p:nvSpPr>
        <p:spPr>
          <a:xfrm>
            <a:off x="8160692" y="214997"/>
            <a:ext cx="700339" cy="738663"/>
          </a:xfrm>
          <a:prstGeom prst="ellipse">
            <a:avLst/>
          </a:prstGeom>
          <a:solidFill>
            <a:srgbClr val="F1DE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ráfico 5" descr="Régua estrutura de tópicos">
            <a:extLst>
              <a:ext uri="{FF2B5EF4-FFF2-40B4-BE49-F238E27FC236}">
                <a16:creationId xmlns:a16="http://schemas.microsoft.com/office/drawing/2014/main" id="{2D47616B-2C5C-059C-F7D2-98AA92080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4066" y="385676"/>
            <a:ext cx="507229" cy="507229"/>
          </a:xfrm>
          <a:prstGeom prst="rect">
            <a:avLst/>
          </a:prstGeom>
        </p:spPr>
      </p:pic>
      <p:pic>
        <p:nvPicPr>
          <p:cNvPr id="7" name="Gráfico 6" descr="Régua triangular estrutura de tópicos">
            <a:extLst>
              <a:ext uri="{FF2B5EF4-FFF2-40B4-BE49-F238E27FC236}">
                <a16:creationId xmlns:a16="http://schemas.microsoft.com/office/drawing/2014/main" id="{A1F9A5ED-95E2-6F06-CCC1-78F309DB3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307890" y="360827"/>
            <a:ext cx="374721" cy="37472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83655EA-3B51-C384-8C56-9459D8472958}"/>
              </a:ext>
            </a:extLst>
          </p:cNvPr>
          <p:cNvSpPr txBox="1"/>
          <p:nvPr/>
        </p:nvSpPr>
        <p:spPr>
          <a:xfrm>
            <a:off x="312705" y="340258"/>
            <a:ext cx="8259961" cy="45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30200">
              <a:lnSpc>
                <a:spcPct val="200000"/>
              </a:lnSpc>
              <a:buClr>
                <a:schemeClr val="lt1"/>
              </a:buClr>
              <a:buSzPts val="1600"/>
              <a:buFont typeface="Montserrat SemiBold"/>
              <a:buChar char="●"/>
            </a:pPr>
            <a:r>
              <a:rPr lang="pt-BR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Porque não Chegamos no resultado previsto esperado ?</a:t>
            </a:r>
            <a:endParaRPr lang="pt-BR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2CF08A0-BB22-D7CC-372A-3EF319BB2D05}"/>
              </a:ext>
            </a:extLst>
          </p:cNvPr>
          <p:cNvSpPr/>
          <p:nvPr/>
        </p:nvSpPr>
        <p:spPr>
          <a:xfrm>
            <a:off x="442190" y="1078921"/>
            <a:ext cx="8389105" cy="3678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E6B9E11-2F95-00AD-C826-57D11F5615D7}"/>
              </a:ext>
            </a:extLst>
          </p:cNvPr>
          <p:cNvSpPr txBox="1"/>
          <p:nvPr/>
        </p:nvSpPr>
        <p:spPr>
          <a:xfrm>
            <a:off x="312704" y="1048974"/>
            <a:ext cx="8259961" cy="45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30200">
              <a:lnSpc>
                <a:spcPct val="200000"/>
              </a:lnSpc>
              <a:buClr>
                <a:schemeClr val="lt1"/>
              </a:buClr>
              <a:buSzPts val="1600"/>
              <a:buFont typeface="Montserrat SemiBold"/>
              <a:buChar char="●"/>
            </a:pPr>
            <a:r>
              <a:rPr lang="pt-BR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Alta variação no histórico de algumas rotas de voos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1B50090-EB86-EDCD-8402-5C9A54E1FE6D}"/>
              </a:ext>
            </a:extLst>
          </p:cNvPr>
          <p:cNvSpPr txBox="1"/>
          <p:nvPr/>
        </p:nvSpPr>
        <p:spPr>
          <a:xfrm>
            <a:off x="312703" y="1379686"/>
            <a:ext cx="8259961" cy="45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30200">
              <a:lnSpc>
                <a:spcPct val="200000"/>
              </a:lnSpc>
              <a:buClr>
                <a:schemeClr val="lt1"/>
              </a:buClr>
              <a:buSzPts val="1600"/>
              <a:buFont typeface="Montserrat SemiBold"/>
              <a:buChar char="●"/>
            </a:pPr>
            <a:r>
              <a:rPr lang="pt-BR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Rotas de Voos sem dados históricos validos para predição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CB4D40D-6BD9-68A1-2398-50C369BB6142}"/>
              </a:ext>
            </a:extLst>
          </p:cNvPr>
          <p:cNvSpPr txBox="1"/>
          <p:nvPr/>
        </p:nvSpPr>
        <p:spPr>
          <a:xfrm>
            <a:off x="1173763" y="1921829"/>
            <a:ext cx="3817337" cy="45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>
              <a:lnSpc>
                <a:spcPct val="200000"/>
              </a:lnSpc>
              <a:buClr>
                <a:schemeClr val="lt1"/>
              </a:buClr>
              <a:buSzPts val="1600"/>
            </a:pPr>
            <a:r>
              <a:rPr lang="pt-BR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Exemplo de Variação no histórico:</a:t>
            </a:r>
          </a:p>
        </p:txBody>
      </p:sp>
    </p:spTree>
    <p:extLst>
      <p:ext uri="{BB962C8B-B14F-4D97-AF65-F5344CB8AC3E}">
        <p14:creationId xmlns:p14="http://schemas.microsoft.com/office/powerpoint/2010/main" val="241003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c119e639e_0_123"/>
          <p:cNvSpPr/>
          <p:nvPr/>
        </p:nvSpPr>
        <p:spPr>
          <a:xfrm rot="-5400000">
            <a:off x="-367150" y="3341250"/>
            <a:ext cx="2103600" cy="1500900"/>
          </a:xfrm>
          <a:prstGeom prst="diagStripe">
            <a:avLst>
              <a:gd name="adj" fmla="val 5572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6E0F91B-B69D-0324-A497-00D700A8A818}"/>
              </a:ext>
            </a:extLst>
          </p:cNvPr>
          <p:cNvSpPr txBox="1"/>
          <p:nvPr/>
        </p:nvSpPr>
        <p:spPr>
          <a:xfrm>
            <a:off x="1596139" y="1617643"/>
            <a:ext cx="63940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2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Modelo de predição de vendas de passagens aéreas</a:t>
            </a:r>
            <a:endParaRPr lang="pt-BR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8;g1180d539355_0_646">
            <a:extLst>
              <a:ext uri="{FF2B5EF4-FFF2-40B4-BE49-F238E27FC236}">
                <a16:creationId xmlns:a16="http://schemas.microsoft.com/office/drawing/2014/main" id="{E34C3D21-096F-180F-33F0-88362A1CBB89}"/>
              </a:ext>
            </a:extLst>
          </p:cNvPr>
          <p:cNvSpPr/>
          <p:nvPr/>
        </p:nvSpPr>
        <p:spPr>
          <a:xfrm>
            <a:off x="8176031" y="83058"/>
            <a:ext cx="700339" cy="738663"/>
          </a:xfrm>
          <a:prstGeom prst="ellipse">
            <a:avLst/>
          </a:prstGeom>
          <a:solidFill>
            <a:srgbClr val="F1DE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ráfico 4" descr="Carregar estrutura de tópicos">
            <a:extLst>
              <a:ext uri="{FF2B5EF4-FFF2-40B4-BE49-F238E27FC236}">
                <a16:creationId xmlns:a16="http://schemas.microsoft.com/office/drawing/2014/main" id="{9A0DA0AD-E747-8473-2422-3B89AB067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4147" y="190336"/>
            <a:ext cx="524106" cy="524106"/>
          </a:xfrm>
          <a:prstGeom prst="rect">
            <a:avLst/>
          </a:prstGeom>
        </p:spPr>
      </p:pic>
      <p:sp>
        <p:nvSpPr>
          <p:cNvPr id="6" name="Google Shape;327;g1180d539355_0_636">
            <a:extLst>
              <a:ext uri="{FF2B5EF4-FFF2-40B4-BE49-F238E27FC236}">
                <a16:creationId xmlns:a16="http://schemas.microsoft.com/office/drawing/2014/main" id="{E8845CE5-E0E3-5648-58AB-634A7950C984}"/>
              </a:ext>
            </a:extLst>
          </p:cNvPr>
          <p:cNvSpPr txBox="1">
            <a:spLocks/>
          </p:cNvSpPr>
          <p:nvPr/>
        </p:nvSpPr>
        <p:spPr>
          <a:xfrm>
            <a:off x="-132494" y="-51071"/>
            <a:ext cx="5349944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sz="18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        Deployment</a:t>
            </a:r>
          </a:p>
        </p:txBody>
      </p:sp>
      <p:pic>
        <p:nvPicPr>
          <p:cNvPr id="8" name="Gráfico 7" descr="Processador estrutura de tópicos">
            <a:extLst>
              <a:ext uri="{FF2B5EF4-FFF2-40B4-BE49-F238E27FC236}">
                <a16:creationId xmlns:a16="http://schemas.microsoft.com/office/drawing/2014/main" id="{02F69F00-13A2-E7E6-E7EA-3D2E0B90F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8551" y="1048094"/>
            <a:ext cx="914400" cy="914400"/>
          </a:xfrm>
          <a:prstGeom prst="rect">
            <a:avLst/>
          </a:prstGeom>
        </p:spPr>
      </p:pic>
      <p:pic>
        <p:nvPicPr>
          <p:cNvPr id="10" name="Gráfico 9" descr="Carregar com preenchimento sólido">
            <a:extLst>
              <a:ext uri="{FF2B5EF4-FFF2-40B4-BE49-F238E27FC236}">
                <a16:creationId xmlns:a16="http://schemas.microsoft.com/office/drawing/2014/main" id="{D457F1D2-A4FB-39A3-4147-A032904C0D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821" y="1164369"/>
            <a:ext cx="914400" cy="914400"/>
          </a:xfrm>
          <a:prstGeom prst="rect">
            <a:avLst/>
          </a:prstGeom>
        </p:spPr>
      </p:pic>
      <p:pic>
        <p:nvPicPr>
          <p:cNvPr id="12" name="Gráfico 11" descr="Computador com preenchimento sólido">
            <a:extLst>
              <a:ext uri="{FF2B5EF4-FFF2-40B4-BE49-F238E27FC236}">
                <a16:creationId xmlns:a16="http://schemas.microsoft.com/office/drawing/2014/main" id="{2DC172BC-3055-EBC0-423F-BE1D17C032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3091" y="1182597"/>
            <a:ext cx="914400" cy="91440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5ECBDD42-60FC-346B-8138-7A59234E1A4F}"/>
              </a:ext>
            </a:extLst>
          </p:cNvPr>
          <p:cNvSpPr/>
          <p:nvPr/>
        </p:nvSpPr>
        <p:spPr>
          <a:xfrm>
            <a:off x="454890" y="1014268"/>
            <a:ext cx="2737786" cy="3490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574A3A0-9387-64CD-6B1C-5A0D1D20FD34}"/>
              </a:ext>
            </a:extLst>
          </p:cNvPr>
          <p:cNvSpPr txBox="1"/>
          <p:nvPr/>
        </p:nvSpPr>
        <p:spPr>
          <a:xfrm>
            <a:off x="280757" y="752658"/>
            <a:ext cx="2585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Opção de Deployment da Empresa!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DD93FAD-86B2-E82B-9F47-E3CEFEDAC54D}"/>
              </a:ext>
            </a:extLst>
          </p:cNvPr>
          <p:cNvSpPr txBox="1"/>
          <p:nvPr/>
        </p:nvSpPr>
        <p:spPr>
          <a:xfrm>
            <a:off x="502328" y="2033953"/>
            <a:ext cx="2585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Implantar o programa em Servidor Local</a:t>
            </a:r>
          </a:p>
        </p:txBody>
      </p:sp>
      <p:pic>
        <p:nvPicPr>
          <p:cNvPr id="16" name="Gráfico 15" descr="Banco de dados estrutura de tópicos">
            <a:extLst>
              <a:ext uri="{FF2B5EF4-FFF2-40B4-BE49-F238E27FC236}">
                <a16:creationId xmlns:a16="http://schemas.microsoft.com/office/drawing/2014/main" id="{15CF5F06-858A-9A0E-2650-B78B284CE9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7432" y="3010286"/>
            <a:ext cx="743867" cy="74386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C97D2EDD-A9D3-6C3B-5411-F6EFD162EC06}"/>
              </a:ext>
            </a:extLst>
          </p:cNvPr>
          <p:cNvSpPr txBox="1"/>
          <p:nvPr/>
        </p:nvSpPr>
        <p:spPr>
          <a:xfrm>
            <a:off x="502328" y="3887282"/>
            <a:ext cx="2585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Conectado no Banco de Dados SQL </a:t>
            </a:r>
          </a:p>
        </p:txBody>
      </p:sp>
      <p:pic>
        <p:nvPicPr>
          <p:cNvPr id="19" name="Gráfico 18" descr="Ferramentas com preenchimento sólido">
            <a:extLst>
              <a:ext uri="{FF2B5EF4-FFF2-40B4-BE49-F238E27FC236}">
                <a16:creationId xmlns:a16="http://schemas.microsoft.com/office/drawing/2014/main" id="{0CED26F6-51A8-78E7-7C71-548CCC17FE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26087" y="3010286"/>
            <a:ext cx="743868" cy="74386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A68DE299-BCD7-2D55-70D2-53994002D030}"/>
              </a:ext>
            </a:extLst>
          </p:cNvPr>
          <p:cNvSpPr txBox="1"/>
          <p:nvPr/>
        </p:nvSpPr>
        <p:spPr>
          <a:xfrm>
            <a:off x="3227124" y="2093299"/>
            <a:ext cx="2585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Alto Custo e Baixa performance do Programa</a:t>
            </a:r>
          </a:p>
        </p:txBody>
      </p:sp>
      <p:pic>
        <p:nvPicPr>
          <p:cNvPr id="23" name="Gráfico 22" descr="Fechar com preenchimento sólido">
            <a:extLst>
              <a:ext uri="{FF2B5EF4-FFF2-40B4-BE49-F238E27FC236}">
                <a16:creationId xmlns:a16="http://schemas.microsoft.com/office/drawing/2014/main" id="{87D5F88D-F792-23AB-B8DD-7DEAC72902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16741" y="1456066"/>
            <a:ext cx="506428" cy="506428"/>
          </a:xfrm>
          <a:prstGeom prst="rect">
            <a:avLst/>
          </a:prstGeom>
        </p:spPr>
      </p:pic>
      <p:pic>
        <p:nvPicPr>
          <p:cNvPr id="25" name="Gráfico 24" descr="Marca de seleção com preenchimento sólido">
            <a:extLst>
              <a:ext uri="{FF2B5EF4-FFF2-40B4-BE49-F238E27FC236}">
                <a16:creationId xmlns:a16="http://schemas.microsoft.com/office/drawing/2014/main" id="{EA3461F4-EFE8-7828-EC1E-38CC9F7060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12756" y="3315508"/>
            <a:ext cx="542465" cy="542465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AB42C5D-7A5F-0A58-7737-162E9A98CB33}"/>
              </a:ext>
            </a:extLst>
          </p:cNvPr>
          <p:cNvSpPr txBox="1"/>
          <p:nvPr/>
        </p:nvSpPr>
        <p:spPr>
          <a:xfrm>
            <a:off x="3305466" y="3867913"/>
            <a:ext cx="2585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Maior Flexibilidade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61EBB6EA-B870-CA97-20C8-B38D1E00AB1D}"/>
              </a:ext>
            </a:extLst>
          </p:cNvPr>
          <p:cNvSpPr/>
          <p:nvPr/>
        </p:nvSpPr>
        <p:spPr>
          <a:xfrm>
            <a:off x="6139043" y="1014268"/>
            <a:ext cx="2489145" cy="3490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5CFCB07-8E96-460F-4725-04B27ECEBE9A}"/>
              </a:ext>
            </a:extLst>
          </p:cNvPr>
          <p:cNvSpPr txBox="1"/>
          <p:nvPr/>
        </p:nvSpPr>
        <p:spPr>
          <a:xfrm>
            <a:off x="6091060" y="2033953"/>
            <a:ext cx="2585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App no </a:t>
            </a:r>
            <a:r>
              <a:rPr lang="pt-BR" sz="1100" dirty="0" err="1">
                <a:solidFill>
                  <a:schemeClr val="bg1"/>
                </a:solidFill>
              </a:rPr>
              <a:t>Streamlit</a:t>
            </a:r>
            <a:endParaRPr lang="pt-BR" sz="1100" dirty="0">
              <a:solidFill>
                <a:schemeClr val="bg1"/>
              </a:solidFill>
            </a:endParaRPr>
          </a:p>
        </p:txBody>
      </p:sp>
      <p:pic>
        <p:nvPicPr>
          <p:cNvPr id="32" name="Gráfico 31" descr="Lupa com preenchimento sólido">
            <a:extLst>
              <a:ext uri="{FF2B5EF4-FFF2-40B4-BE49-F238E27FC236}">
                <a16:creationId xmlns:a16="http://schemas.microsoft.com/office/drawing/2014/main" id="{3ED31615-92FF-EDD6-1E94-4F43C22069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95983" y="2938988"/>
            <a:ext cx="780585" cy="780585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38C0B324-CBE5-782B-3688-FF9CEC9E5A82}"/>
              </a:ext>
            </a:extLst>
          </p:cNvPr>
          <p:cNvSpPr txBox="1"/>
          <p:nvPr/>
        </p:nvSpPr>
        <p:spPr>
          <a:xfrm>
            <a:off x="6128179" y="3815847"/>
            <a:ext cx="2585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Avaliações Rápidas e Objetivas 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1A703BD7-0872-F57E-F29F-6629807EDFD0}"/>
              </a:ext>
            </a:extLst>
          </p:cNvPr>
          <p:cNvSpPr txBox="1"/>
          <p:nvPr/>
        </p:nvSpPr>
        <p:spPr>
          <a:xfrm>
            <a:off x="6046509" y="771616"/>
            <a:ext cx="2585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Aquele Algo a mais! 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13B75D4-FB05-5796-6E25-D37348290E10}"/>
              </a:ext>
            </a:extLst>
          </p:cNvPr>
          <p:cNvSpPr/>
          <p:nvPr/>
        </p:nvSpPr>
        <p:spPr>
          <a:xfrm>
            <a:off x="3305466" y="1013977"/>
            <a:ext cx="2737786" cy="3490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55A5271-3B1D-0AC0-9BE5-83AB56AFE35D}"/>
              </a:ext>
            </a:extLst>
          </p:cNvPr>
          <p:cNvSpPr txBox="1"/>
          <p:nvPr/>
        </p:nvSpPr>
        <p:spPr>
          <a:xfrm>
            <a:off x="3238666" y="749572"/>
            <a:ext cx="2585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E por que dessa forma?</a:t>
            </a:r>
          </a:p>
        </p:txBody>
      </p:sp>
    </p:spTree>
    <p:extLst>
      <p:ext uri="{BB962C8B-B14F-4D97-AF65-F5344CB8AC3E}">
        <p14:creationId xmlns:p14="http://schemas.microsoft.com/office/powerpoint/2010/main" val="56852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7" grpId="0"/>
      <p:bldP spid="20" grpId="0"/>
      <p:bldP spid="26" grpId="0"/>
      <p:bldP spid="27" grpId="0" animBg="1"/>
      <p:bldP spid="28" grpId="0"/>
      <p:bldP spid="33" grpId="0"/>
      <p:bldP spid="34" grpId="0"/>
      <p:bldP spid="35" grpId="0" animBg="1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0DF83C-0103-8F11-C5D5-2BD57FC23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8" r="14147" b="6774"/>
          <a:stretch/>
        </p:blipFill>
        <p:spPr>
          <a:xfrm>
            <a:off x="2009615" y="1192774"/>
            <a:ext cx="6415669" cy="3438700"/>
          </a:xfrm>
          <a:prstGeom prst="rect">
            <a:avLst/>
          </a:prstGeom>
        </p:spPr>
      </p:pic>
      <p:sp>
        <p:nvSpPr>
          <p:cNvPr id="4" name="Google Shape;338;g1180d539355_0_646">
            <a:extLst>
              <a:ext uri="{FF2B5EF4-FFF2-40B4-BE49-F238E27FC236}">
                <a16:creationId xmlns:a16="http://schemas.microsoft.com/office/drawing/2014/main" id="{B63193A7-0DE1-66E0-CD4D-4647B3B84BAE}"/>
              </a:ext>
            </a:extLst>
          </p:cNvPr>
          <p:cNvSpPr/>
          <p:nvPr/>
        </p:nvSpPr>
        <p:spPr>
          <a:xfrm>
            <a:off x="199192" y="3892811"/>
            <a:ext cx="700339" cy="738663"/>
          </a:xfrm>
          <a:prstGeom prst="ellipse">
            <a:avLst/>
          </a:prstGeom>
          <a:solidFill>
            <a:srgbClr val="F1DE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ráfico 4" descr="Carregar estrutura de tópicos">
            <a:extLst>
              <a:ext uri="{FF2B5EF4-FFF2-40B4-BE49-F238E27FC236}">
                <a16:creationId xmlns:a16="http://schemas.microsoft.com/office/drawing/2014/main" id="{6D127FC6-8E84-E5DE-1EBD-051DE1BE3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7308" y="4000089"/>
            <a:ext cx="524106" cy="524106"/>
          </a:xfrm>
          <a:prstGeom prst="rect">
            <a:avLst/>
          </a:prstGeom>
        </p:spPr>
      </p:pic>
      <p:sp>
        <p:nvSpPr>
          <p:cNvPr id="6" name="Google Shape;327;g1180d539355_0_636">
            <a:extLst>
              <a:ext uri="{FF2B5EF4-FFF2-40B4-BE49-F238E27FC236}">
                <a16:creationId xmlns:a16="http://schemas.microsoft.com/office/drawing/2014/main" id="{B0CC93B0-AB9F-FB1B-B4AA-55D34F7A5759}"/>
              </a:ext>
            </a:extLst>
          </p:cNvPr>
          <p:cNvSpPr txBox="1">
            <a:spLocks/>
          </p:cNvSpPr>
          <p:nvPr/>
        </p:nvSpPr>
        <p:spPr>
          <a:xfrm>
            <a:off x="-132494" y="-51071"/>
            <a:ext cx="5349944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sz="18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        Deployment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B9B887A-F796-71FD-8562-D255A6AF420E}"/>
              </a:ext>
            </a:extLst>
          </p:cNvPr>
          <p:cNvSpPr txBox="1"/>
          <p:nvPr/>
        </p:nvSpPr>
        <p:spPr>
          <a:xfrm>
            <a:off x="287308" y="303776"/>
            <a:ext cx="8259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30200">
              <a:lnSpc>
                <a:spcPct val="200000"/>
              </a:lnSpc>
              <a:buClr>
                <a:schemeClr val="lt1"/>
              </a:buClr>
              <a:buSzPts val="1600"/>
              <a:buFont typeface="Montserrat SemiBold"/>
              <a:buChar char="●"/>
            </a:pPr>
            <a:r>
              <a:rPr lang="pt-BR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APP Desenvolvido no </a:t>
            </a:r>
            <a:r>
              <a:rPr lang="pt-BR" dirty="0" err="1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Streamlit</a:t>
            </a:r>
            <a:r>
              <a:rPr lang="pt-BR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</a:t>
            </a:r>
            <a:endParaRPr lang="pt-BR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7000"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pt-BR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83352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8;g1180d539355_0_646">
            <a:extLst>
              <a:ext uri="{FF2B5EF4-FFF2-40B4-BE49-F238E27FC236}">
                <a16:creationId xmlns:a16="http://schemas.microsoft.com/office/drawing/2014/main" id="{B63193A7-0DE1-66E0-CD4D-4647B3B84BAE}"/>
              </a:ext>
            </a:extLst>
          </p:cNvPr>
          <p:cNvSpPr/>
          <p:nvPr/>
        </p:nvSpPr>
        <p:spPr>
          <a:xfrm>
            <a:off x="199192" y="3892811"/>
            <a:ext cx="700339" cy="738663"/>
          </a:xfrm>
          <a:prstGeom prst="ellipse">
            <a:avLst/>
          </a:prstGeom>
          <a:solidFill>
            <a:srgbClr val="F1DE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ráfico 4" descr="Carregar estrutura de tópicos">
            <a:extLst>
              <a:ext uri="{FF2B5EF4-FFF2-40B4-BE49-F238E27FC236}">
                <a16:creationId xmlns:a16="http://schemas.microsoft.com/office/drawing/2014/main" id="{6D127FC6-8E84-E5DE-1EBD-051DE1BE3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308" y="4000089"/>
            <a:ext cx="524106" cy="524106"/>
          </a:xfrm>
          <a:prstGeom prst="rect">
            <a:avLst/>
          </a:prstGeom>
        </p:spPr>
      </p:pic>
      <p:sp>
        <p:nvSpPr>
          <p:cNvPr id="6" name="Google Shape;327;g1180d539355_0_636">
            <a:extLst>
              <a:ext uri="{FF2B5EF4-FFF2-40B4-BE49-F238E27FC236}">
                <a16:creationId xmlns:a16="http://schemas.microsoft.com/office/drawing/2014/main" id="{B0CC93B0-AB9F-FB1B-B4AA-55D34F7A5759}"/>
              </a:ext>
            </a:extLst>
          </p:cNvPr>
          <p:cNvSpPr txBox="1">
            <a:spLocks/>
          </p:cNvSpPr>
          <p:nvPr/>
        </p:nvSpPr>
        <p:spPr>
          <a:xfrm>
            <a:off x="-132494" y="-51071"/>
            <a:ext cx="5349944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sz="18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        Deployment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B9B887A-F796-71FD-8562-D255A6AF420E}"/>
              </a:ext>
            </a:extLst>
          </p:cNvPr>
          <p:cNvSpPr txBox="1"/>
          <p:nvPr/>
        </p:nvSpPr>
        <p:spPr>
          <a:xfrm>
            <a:off x="287308" y="303776"/>
            <a:ext cx="82599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30200">
              <a:lnSpc>
                <a:spcPct val="200000"/>
              </a:lnSpc>
              <a:buClr>
                <a:schemeClr val="lt1"/>
              </a:buClr>
              <a:buSzPts val="1600"/>
              <a:buFont typeface="Montserrat SemiBold"/>
              <a:buChar char="●"/>
            </a:pPr>
            <a:r>
              <a:rPr lang="pt-BR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Organização da Pasta do projeto:</a:t>
            </a:r>
            <a:endParaRPr lang="pt-BR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7000"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pt-BR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0AC897-D579-3F7D-6FE1-72ED467E3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520" y="778300"/>
            <a:ext cx="6850380" cy="394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82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80d539355_0_826"/>
          <p:cNvSpPr txBox="1"/>
          <p:nvPr/>
        </p:nvSpPr>
        <p:spPr>
          <a:xfrm>
            <a:off x="1211175" y="1415650"/>
            <a:ext cx="30060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ilita One"/>
              <a:buNone/>
            </a:pPr>
            <a:r>
              <a:rPr lang="en" sz="27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Obrigado!</a:t>
            </a:r>
            <a:endParaRPr sz="14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g1180d539355_0_826"/>
          <p:cNvSpPr txBox="1"/>
          <p:nvPr/>
        </p:nvSpPr>
        <p:spPr>
          <a:xfrm>
            <a:off x="1211174" y="2360774"/>
            <a:ext cx="6614566" cy="1967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1" i="0" u="none" strike="noStrike" cap="none" dirty="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rPr>
              <a:t>Dúvidas?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Contatos: </a:t>
            </a:r>
            <a:r>
              <a:rPr lang="en" sz="1200" b="1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sz="14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 i="0" u="none" strike="noStrike" cap="none" dirty="0" err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Adjair</a:t>
            </a:r>
            <a:r>
              <a:rPr lang="pt-BR" sz="1200" b="1" i="0" u="none" strike="noStrike" cap="none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 Nascimento Bezerra </a:t>
            </a:r>
            <a:r>
              <a:rPr lang="pt-BR" sz="1200" b="1" i="0" u="none" strike="noStrike" cap="none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  <a:hlinkClick r:id="rId3"/>
              </a:rPr>
              <a:t>adjair.nascimento.204010@gmail.com</a:t>
            </a:r>
            <a:endParaRPr lang="pt-BR" sz="1200" b="1" i="0" u="none" strike="noStrike" cap="none" dirty="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 i="0" u="none" strike="noStrike" cap="none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Alex Teixeira da Silva </a:t>
            </a:r>
            <a:r>
              <a:rPr lang="pt-BR" sz="1200" b="1" i="0" u="none" strike="noStrike" cap="none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  <a:hlinkClick r:id="rId4"/>
              </a:rPr>
              <a:t>Alexsilva_81@hotmail.com</a:t>
            </a:r>
            <a:endParaRPr lang="pt-BR" sz="1200" b="1" i="0" u="none" strike="noStrike" cap="none" dirty="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>
              <a:buClr>
                <a:schemeClr val="dk1"/>
              </a:buClr>
              <a:buSzPts val="1200"/>
            </a:pPr>
            <a:r>
              <a:rPr lang="pt-BR" sz="1200" b="1" i="0" u="none" strike="noStrike" cap="none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Bruno Durão </a:t>
            </a:r>
            <a:r>
              <a:rPr lang="pt-BR" sz="1200" b="1" i="0" u="none" strike="noStrike" cap="none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  <a:hlinkClick r:id="rId5"/>
              </a:rPr>
              <a:t>bruno.rdurao@yahoo.com</a:t>
            </a:r>
            <a:endParaRPr lang="pt-BR" sz="1200" b="1" i="0" u="none" strike="noStrike" cap="none" dirty="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 i="0" u="none" strike="noStrike" cap="none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Eric </a:t>
            </a:r>
            <a:r>
              <a:rPr lang="pt-BR" sz="1200" b="1" i="0" u="none" strike="noStrike" cap="none" dirty="0" err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Peterman</a:t>
            </a:r>
            <a:r>
              <a:rPr lang="pt-BR" sz="1200" b="1" i="0" u="none" strike="noStrike" cap="none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pt-BR" sz="1200" b="1" i="0" u="none" strike="noStrike" cap="none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  <a:hlinkClick r:id="rId6"/>
              </a:rPr>
              <a:t>eng.ericpeterman@gmail.com</a:t>
            </a:r>
            <a:endParaRPr lang="pt-BR" sz="1200" b="1" i="0" u="none" strike="noStrike" cap="none" dirty="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 i="0" u="none" strike="noStrike" cap="none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Luiz Fernando Teles Rodrigues </a:t>
            </a:r>
            <a:r>
              <a:rPr lang="pt-BR" sz="1200" b="1" i="0" u="none" strike="noStrike" cap="none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  <a:hlinkClick r:id="rId7"/>
              </a:rPr>
              <a:t>euluizfernando2001@gmail.com</a:t>
            </a:r>
            <a:endParaRPr lang="pt-BR" sz="1200" b="1" i="0" u="none" strike="noStrike" cap="none" dirty="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 i="0" u="none" strike="noStrike" cap="none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Olivia Gomes Martins </a:t>
            </a:r>
            <a:r>
              <a:rPr lang="pt-BR" sz="1200" b="1" i="0" u="none" strike="noStrike" cap="none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  <a:hlinkClick r:id="rId8"/>
              </a:rPr>
              <a:t>oliviagmartins@gmail.com</a:t>
            </a:r>
            <a:endParaRPr lang="pt-BR" sz="1200" b="1" i="0" u="none" strike="noStrike" cap="none" dirty="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pt-BR" sz="1200" b="1" dirty="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pt-BR" sz="1200" b="1" i="0" u="none" strike="noStrike" cap="none" dirty="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Sponsor Azul:  </a:t>
            </a:r>
            <a:r>
              <a:rPr lang="en" sz="1200" b="1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Bruna Arruda</a:t>
            </a:r>
            <a:r>
              <a:rPr lang="en" sz="1200" b="1" i="0" u="none" strike="noStrike" cap="none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sz="14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1180d539355_0_826"/>
          <p:cNvSpPr/>
          <p:nvPr/>
        </p:nvSpPr>
        <p:spPr>
          <a:xfrm>
            <a:off x="489125" y="470525"/>
            <a:ext cx="816300" cy="81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1180d539355_0_826"/>
          <p:cNvSpPr/>
          <p:nvPr/>
        </p:nvSpPr>
        <p:spPr>
          <a:xfrm>
            <a:off x="692299" y="660701"/>
            <a:ext cx="409946" cy="464452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g1180d539355_0_8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66500" y="65273"/>
            <a:ext cx="576937" cy="3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80d539355_0_60"/>
          <p:cNvSpPr txBox="1">
            <a:spLocks noGrp="1"/>
          </p:cNvSpPr>
          <p:nvPr>
            <p:ph type="subTitle" idx="3"/>
          </p:nvPr>
        </p:nvSpPr>
        <p:spPr>
          <a:xfrm>
            <a:off x="317521" y="168562"/>
            <a:ext cx="8048979" cy="4346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25000" lnSpcReduction="20000"/>
          </a:bodyPr>
          <a:lstStyle/>
          <a:p>
            <a:pPr marL="143553" marR="0" lvl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" sz="2818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</a:t>
            </a:r>
          </a:p>
          <a:p>
            <a:pPr marL="143553" marR="0" lvl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endParaRPr lang="en" sz="2818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3553" marR="0" lvl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endParaRPr lang="en"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3553" marR="0" lvl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" sz="56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Modelo de Predição de Ocução e Receita de Voos</a:t>
            </a:r>
            <a:br>
              <a:rPr lang="en" sz="56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56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3553"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" sz="5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                                                           Azul – Linhas Aéreas  </a:t>
            </a:r>
          </a:p>
          <a:p>
            <a:pPr marL="143553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endParaRPr lang="en" sz="4500" dirty="0">
              <a:solidFill>
                <a:schemeClr val="lt1"/>
              </a:solidFill>
              <a:latin typeface="Montserrat SemiBold"/>
              <a:ea typeface="Montserrat"/>
              <a:cs typeface="Montserrat"/>
              <a:sym typeface="Montserrat SemiBold"/>
            </a:endParaRPr>
          </a:p>
          <a:p>
            <a:pPr marL="143553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endParaRPr lang="en" sz="2818" b="0" i="0" u="none" strike="noStrike" cap="none" dirty="0">
              <a:solidFill>
                <a:schemeClr val="lt1"/>
              </a:solidFill>
              <a:latin typeface="Montserrat SemiBold"/>
              <a:ea typeface="Montserrat"/>
              <a:cs typeface="Montserrat"/>
              <a:sym typeface="Montserrat SemiBold"/>
            </a:endParaRPr>
          </a:p>
          <a:p>
            <a:pPr marL="143553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endParaRPr lang="en" sz="35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3553"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endParaRPr lang="en" sz="35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3553"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endParaRPr lang="en" sz="35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3553"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endParaRPr lang="en" sz="35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3553"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endParaRPr lang="en" sz="35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3553"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endParaRPr lang="en" sz="35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3553"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" sz="35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Project Team </a:t>
            </a:r>
          </a:p>
          <a:p>
            <a:pPr marL="143553"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" sz="35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DS05G02</a:t>
            </a:r>
          </a:p>
          <a:p>
            <a:pPr marL="143553"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endParaRPr lang="en" sz="35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3553"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" sz="35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37827 Adjair Nascimento Bezerra</a:t>
            </a:r>
          </a:p>
          <a:p>
            <a:pPr marL="143553"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" sz="35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33886 Alex Teixeira da Silva </a:t>
            </a:r>
          </a:p>
          <a:p>
            <a:pPr marL="143553"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" sz="35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37589 Bruno Richelle Durão </a:t>
            </a:r>
          </a:p>
          <a:p>
            <a:pPr marL="143553"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" sz="35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34553 Eric Peterman</a:t>
            </a:r>
          </a:p>
          <a:p>
            <a:pPr marL="143553"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" sz="35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33332 Luiz Fernando Teles Rodrigues </a:t>
            </a:r>
          </a:p>
          <a:p>
            <a:pPr marL="143553"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r>
              <a:rPr lang="en" sz="35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38342 Olivia Gomes Martins </a:t>
            </a:r>
          </a:p>
          <a:p>
            <a:pPr marL="143553" marR="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endParaRPr lang="en" sz="35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3553"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endParaRPr lang="en" sz="35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br>
              <a:rPr lang="pt-BR" sz="4000" dirty="0"/>
            </a:br>
            <a:endParaRPr lang="en" sz="2818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3553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endParaRPr lang="en" sz="2818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43553"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</a:pPr>
            <a:br>
              <a:rPr lang="en" sz="2818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2818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783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3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g1180d539355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500" y="65273"/>
            <a:ext cx="576937" cy="3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 descr="Logotipo, nome da empresa&#10;&#10;Descrição gerada automaticamente">
            <a:extLst>
              <a:ext uri="{FF2B5EF4-FFF2-40B4-BE49-F238E27FC236}">
                <a16:creationId xmlns:a16="http://schemas.microsoft.com/office/drawing/2014/main" id="{937ED03F-48CE-CF90-2416-04150A7F7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794" y="1769180"/>
            <a:ext cx="1412523" cy="1605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m 10" descr="Desenho de pessoa e texto branco&#10;&#10;Descrição gerada automaticamente com confiança baixa">
            <a:extLst>
              <a:ext uri="{FF2B5EF4-FFF2-40B4-BE49-F238E27FC236}">
                <a16:creationId xmlns:a16="http://schemas.microsoft.com/office/drawing/2014/main" id="{079EFD07-460B-8E23-3952-AEA7CC497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133" y="3040175"/>
            <a:ext cx="1088901" cy="1155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 descr="Perfil de mulher com preenchimento sólido">
            <a:extLst>
              <a:ext uri="{FF2B5EF4-FFF2-40B4-BE49-F238E27FC236}">
                <a16:creationId xmlns:a16="http://schemas.microsoft.com/office/drawing/2014/main" id="{7E8B00FA-7182-3BBE-384F-9E0E4E421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9277" y="3579490"/>
            <a:ext cx="512241" cy="512241"/>
          </a:xfrm>
          <a:prstGeom prst="rect">
            <a:avLst/>
          </a:prstGeom>
        </p:spPr>
      </p:pic>
      <p:sp>
        <p:nvSpPr>
          <p:cNvPr id="3" name="Google Shape;172;g1180d539355_0_120">
            <a:extLst>
              <a:ext uri="{FF2B5EF4-FFF2-40B4-BE49-F238E27FC236}">
                <a16:creationId xmlns:a16="http://schemas.microsoft.com/office/drawing/2014/main" id="{D0BAF1CB-69A9-60CF-4010-0E359E9D3FBA}"/>
              </a:ext>
            </a:extLst>
          </p:cNvPr>
          <p:cNvSpPr txBox="1">
            <a:spLocks/>
          </p:cNvSpPr>
          <p:nvPr/>
        </p:nvSpPr>
        <p:spPr>
          <a:xfrm>
            <a:off x="1113556" y="264796"/>
            <a:ext cx="69777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800"/>
            </a:pPr>
            <a:r>
              <a:rPr lang="pt-BR" sz="18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Problema de Negocio:</a:t>
            </a:r>
            <a:endParaRPr lang="pt-BR" sz="1800" dirty="0">
              <a:solidFill>
                <a:schemeClr val="l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4" name="Google Shape;185;g1180d539355_0_120">
            <a:extLst>
              <a:ext uri="{FF2B5EF4-FFF2-40B4-BE49-F238E27FC236}">
                <a16:creationId xmlns:a16="http://schemas.microsoft.com/office/drawing/2014/main" id="{B22BD3EB-E8A0-EE60-80B7-EE8E04031C1C}"/>
              </a:ext>
            </a:extLst>
          </p:cNvPr>
          <p:cNvSpPr/>
          <p:nvPr/>
        </p:nvSpPr>
        <p:spPr>
          <a:xfrm>
            <a:off x="333011" y="106253"/>
            <a:ext cx="738232" cy="751594"/>
          </a:xfrm>
          <a:prstGeom prst="ellipse">
            <a:avLst/>
          </a:prstGeom>
          <a:solidFill>
            <a:srgbClr val="F1DE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oogle Shape;186;g1180d539355_0_120">
            <a:extLst>
              <a:ext uri="{FF2B5EF4-FFF2-40B4-BE49-F238E27FC236}">
                <a16:creationId xmlns:a16="http://schemas.microsoft.com/office/drawing/2014/main" id="{7F275AE3-1B75-028F-1B80-DE6DD887C27D}"/>
              </a:ext>
            </a:extLst>
          </p:cNvPr>
          <p:cNvGrpSpPr/>
          <p:nvPr/>
        </p:nvGrpSpPr>
        <p:grpSpPr>
          <a:xfrm>
            <a:off x="516512" y="320880"/>
            <a:ext cx="360079" cy="357304"/>
            <a:chOff x="-50524250" y="2686150"/>
            <a:chExt cx="301675" cy="299350"/>
          </a:xfrm>
        </p:grpSpPr>
        <p:sp>
          <p:nvSpPr>
            <p:cNvPr id="6" name="Google Shape;187;g1180d539355_0_120">
              <a:extLst>
                <a:ext uri="{FF2B5EF4-FFF2-40B4-BE49-F238E27FC236}">
                  <a16:creationId xmlns:a16="http://schemas.microsoft.com/office/drawing/2014/main" id="{694FCDA0-99F9-DB60-6F11-84ED1870600F}"/>
                </a:ext>
              </a:extLst>
            </p:cNvPr>
            <p:cNvSpPr/>
            <p:nvPr/>
          </p:nvSpPr>
          <p:spPr>
            <a:xfrm>
              <a:off x="-50488025" y="279250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2"/>
                    <a:pt x="379" y="2112"/>
                  </a:cubicBezTo>
                  <a:cubicBezTo>
                    <a:pt x="568" y="2112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88;g1180d539355_0_120">
              <a:extLst>
                <a:ext uri="{FF2B5EF4-FFF2-40B4-BE49-F238E27FC236}">
                  <a16:creationId xmlns:a16="http://schemas.microsoft.com/office/drawing/2014/main" id="{158B180A-9861-3A83-CD67-996459EA58CF}"/>
                </a:ext>
              </a:extLst>
            </p:cNvPr>
            <p:cNvSpPr/>
            <p:nvPr/>
          </p:nvSpPr>
          <p:spPr>
            <a:xfrm>
              <a:off x="-50488025" y="2897250"/>
              <a:ext cx="18150" cy="53600"/>
            </a:xfrm>
            <a:custGeom>
              <a:avLst/>
              <a:gdLst/>
              <a:ahLst/>
              <a:cxnLst/>
              <a:rect l="l" t="t" r="r" b="b"/>
              <a:pathLst>
                <a:path w="726" h="2144" extrusionOk="0">
                  <a:moveTo>
                    <a:pt x="379" y="1"/>
                  </a:moveTo>
                  <a:cubicBezTo>
                    <a:pt x="158" y="1"/>
                    <a:pt x="1" y="159"/>
                    <a:pt x="1" y="379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79" y="2143"/>
                  </a:cubicBezTo>
                  <a:cubicBezTo>
                    <a:pt x="568" y="2143"/>
                    <a:pt x="725" y="1986"/>
                    <a:pt x="725" y="1797"/>
                  </a:cubicBezTo>
                  <a:lnTo>
                    <a:pt x="725" y="379"/>
                  </a:ln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9;g1180d539355_0_120">
              <a:extLst>
                <a:ext uri="{FF2B5EF4-FFF2-40B4-BE49-F238E27FC236}">
                  <a16:creationId xmlns:a16="http://schemas.microsoft.com/office/drawing/2014/main" id="{3D7298AC-7002-DD35-04CF-1F5D33472C34}"/>
                </a:ext>
              </a:extLst>
            </p:cNvPr>
            <p:cNvSpPr/>
            <p:nvPr/>
          </p:nvSpPr>
          <p:spPr>
            <a:xfrm>
              <a:off x="-50488025" y="28618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90;g1180d539355_0_120">
              <a:extLst>
                <a:ext uri="{FF2B5EF4-FFF2-40B4-BE49-F238E27FC236}">
                  <a16:creationId xmlns:a16="http://schemas.microsoft.com/office/drawing/2014/main" id="{6BAE13A0-67EE-276D-BB6B-4221C873E09B}"/>
                </a:ext>
              </a:extLst>
            </p:cNvPr>
            <p:cNvSpPr/>
            <p:nvPr/>
          </p:nvSpPr>
          <p:spPr>
            <a:xfrm>
              <a:off x="-50524250" y="2686150"/>
              <a:ext cx="301675" cy="52825"/>
            </a:xfrm>
            <a:custGeom>
              <a:avLst/>
              <a:gdLst/>
              <a:ahLst/>
              <a:cxnLst/>
              <a:rect l="l" t="t" r="r" b="b"/>
              <a:pathLst>
                <a:path w="12067" h="2113" extrusionOk="0">
                  <a:moveTo>
                    <a:pt x="2143" y="695"/>
                  </a:moveTo>
                  <a:lnTo>
                    <a:pt x="2143" y="1419"/>
                  </a:lnTo>
                  <a:lnTo>
                    <a:pt x="1891" y="1419"/>
                  </a:lnTo>
                  <a:lnTo>
                    <a:pt x="1166" y="1041"/>
                  </a:lnTo>
                  <a:lnTo>
                    <a:pt x="1891" y="695"/>
                  </a:lnTo>
                  <a:close/>
                  <a:moveTo>
                    <a:pt x="9924" y="695"/>
                  </a:moveTo>
                  <a:lnTo>
                    <a:pt x="9924" y="1419"/>
                  </a:lnTo>
                  <a:lnTo>
                    <a:pt x="2836" y="1419"/>
                  </a:lnTo>
                  <a:lnTo>
                    <a:pt x="2836" y="695"/>
                  </a:lnTo>
                  <a:close/>
                  <a:moveTo>
                    <a:pt x="10996" y="695"/>
                  </a:moveTo>
                  <a:cubicBezTo>
                    <a:pt x="11185" y="695"/>
                    <a:pt x="11342" y="852"/>
                    <a:pt x="11342" y="1041"/>
                  </a:cubicBezTo>
                  <a:cubicBezTo>
                    <a:pt x="11342" y="1262"/>
                    <a:pt x="11185" y="1419"/>
                    <a:pt x="10996" y="1419"/>
                  </a:cubicBezTo>
                  <a:lnTo>
                    <a:pt x="10649" y="1419"/>
                  </a:lnTo>
                  <a:lnTo>
                    <a:pt x="10649" y="695"/>
                  </a:lnTo>
                  <a:close/>
                  <a:moveTo>
                    <a:pt x="1782" y="1"/>
                  </a:moveTo>
                  <a:cubicBezTo>
                    <a:pt x="1689" y="1"/>
                    <a:pt x="1556" y="47"/>
                    <a:pt x="252" y="726"/>
                  </a:cubicBezTo>
                  <a:cubicBezTo>
                    <a:pt x="0" y="852"/>
                    <a:pt x="0" y="1199"/>
                    <a:pt x="252" y="1356"/>
                  </a:cubicBezTo>
                  <a:cubicBezTo>
                    <a:pt x="1765" y="2113"/>
                    <a:pt x="1702" y="2113"/>
                    <a:pt x="1828" y="2113"/>
                  </a:cubicBezTo>
                  <a:lnTo>
                    <a:pt x="10996" y="2113"/>
                  </a:lnTo>
                  <a:cubicBezTo>
                    <a:pt x="11594" y="2113"/>
                    <a:pt x="12067" y="1640"/>
                    <a:pt x="12067" y="1041"/>
                  </a:cubicBezTo>
                  <a:cubicBezTo>
                    <a:pt x="12067" y="474"/>
                    <a:pt x="11594" y="2"/>
                    <a:pt x="10996" y="2"/>
                  </a:cubicBezTo>
                  <a:lnTo>
                    <a:pt x="1828" y="2"/>
                  </a:lnTo>
                  <a:cubicBezTo>
                    <a:pt x="1810" y="2"/>
                    <a:pt x="1796" y="1"/>
                    <a:pt x="17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91;g1180d539355_0_120">
              <a:extLst>
                <a:ext uri="{FF2B5EF4-FFF2-40B4-BE49-F238E27FC236}">
                  <a16:creationId xmlns:a16="http://schemas.microsoft.com/office/drawing/2014/main" id="{270B53D7-4DB4-3D6F-57D2-013F406EB5E3}"/>
                </a:ext>
              </a:extLst>
            </p:cNvPr>
            <p:cNvSpPr/>
            <p:nvPr/>
          </p:nvSpPr>
          <p:spPr>
            <a:xfrm>
              <a:off x="-50523475" y="2757075"/>
              <a:ext cx="300900" cy="228425"/>
            </a:xfrm>
            <a:custGeom>
              <a:avLst/>
              <a:gdLst/>
              <a:ahLst/>
              <a:cxnLst/>
              <a:rect l="l" t="t" r="r" b="b"/>
              <a:pathLst>
                <a:path w="12036" h="9137" extrusionOk="0">
                  <a:moveTo>
                    <a:pt x="10965" y="725"/>
                  </a:moveTo>
                  <a:cubicBezTo>
                    <a:pt x="11154" y="725"/>
                    <a:pt x="11311" y="882"/>
                    <a:pt x="11311" y="1103"/>
                  </a:cubicBezTo>
                  <a:lnTo>
                    <a:pt x="11311" y="8097"/>
                  </a:lnTo>
                  <a:cubicBezTo>
                    <a:pt x="11311" y="8286"/>
                    <a:pt x="11154" y="8443"/>
                    <a:pt x="10965" y="8443"/>
                  </a:cubicBezTo>
                  <a:lnTo>
                    <a:pt x="1072" y="8443"/>
                  </a:lnTo>
                  <a:cubicBezTo>
                    <a:pt x="883" y="8443"/>
                    <a:pt x="725" y="8286"/>
                    <a:pt x="725" y="8097"/>
                  </a:cubicBezTo>
                  <a:lnTo>
                    <a:pt x="725" y="1103"/>
                  </a:lnTo>
                  <a:cubicBezTo>
                    <a:pt x="725" y="882"/>
                    <a:pt x="883" y="725"/>
                    <a:pt x="1072" y="725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065"/>
                  </a:lnTo>
                  <a:cubicBezTo>
                    <a:pt x="1" y="8664"/>
                    <a:pt x="473" y="9137"/>
                    <a:pt x="1072" y="9137"/>
                  </a:cubicBezTo>
                  <a:lnTo>
                    <a:pt x="10965" y="9137"/>
                  </a:lnTo>
                  <a:cubicBezTo>
                    <a:pt x="11532" y="9137"/>
                    <a:pt x="12004" y="8664"/>
                    <a:pt x="12004" y="8065"/>
                  </a:cubicBezTo>
                  <a:lnTo>
                    <a:pt x="12004" y="1040"/>
                  </a:lnTo>
                  <a:cubicBezTo>
                    <a:pt x="12036" y="473"/>
                    <a:pt x="11532" y="0"/>
                    <a:pt x="10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92;g1180d539355_0_120">
              <a:extLst>
                <a:ext uri="{FF2B5EF4-FFF2-40B4-BE49-F238E27FC236}">
                  <a16:creationId xmlns:a16="http://schemas.microsoft.com/office/drawing/2014/main" id="{550FA4BD-354A-2D1C-6773-7A642A9EF3AB}"/>
                </a:ext>
              </a:extLst>
            </p:cNvPr>
            <p:cNvSpPr/>
            <p:nvPr/>
          </p:nvSpPr>
          <p:spPr>
            <a:xfrm>
              <a:off x="-50453375" y="2792500"/>
              <a:ext cx="194575" cy="158350"/>
            </a:xfrm>
            <a:custGeom>
              <a:avLst/>
              <a:gdLst/>
              <a:ahLst/>
              <a:cxnLst/>
              <a:rect l="l" t="t" r="r" b="b"/>
              <a:pathLst>
                <a:path w="7783" h="6334" extrusionOk="0">
                  <a:moveTo>
                    <a:pt x="7089" y="694"/>
                  </a:moveTo>
                  <a:lnTo>
                    <a:pt x="7089" y="5609"/>
                  </a:lnTo>
                  <a:lnTo>
                    <a:pt x="694" y="5609"/>
                  </a:lnTo>
                  <a:lnTo>
                    <a:pt x="69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987"/>
                  </a:lnTo>
                  <a:cubicBezTo>
                    <a:pt x="1" y="6176"/>
                    <a:pt x="158" y="6333"/>
                    <a:pt x="347" y="6333"/>
                  </a:cubicBezTo>
                  <a:lnTo>
                    <a:pt x="7436" y="6333"/>
                  </a:lnTo>
                  <a:cubicBezTo>
                    <a:pt x="7656" y="6333"/>
                    <a:pt x="7782" y="6176"/>
                    <a:pt x="7782" y="5987"/>
                  </a:cubicBezTo>
                  <a:lnTo>
                    <a:pt x="7782" y="347"/>
                  </a:lnTo>
                  <a:cubicBezTo>
                    <a:pt x="7782" y="158"/>
                    <a:pt x="7656" y="1"/>
                    <a:pt x="7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" name="Gráfico 11" descr="Perfil masculino com preenchimento sólido">
            <a:extLst>
              <a:ext uri="{FF2B5EF4-FFF2-40B4-BE49-F238E27FC236}">
                <a16:creationId xmlns:a16="http://schemas.microsoft.com/office/drawing/2014/main" id="{3DEDB34D-D7AD-0757-0F01-E47883F53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5222" y="3579490"/>
            <a:ext cx="512241" cy="512241"/>
          </a:xfrm>
          <a:prstGeom prst="rect">
            <a:avLst/>
          </a:prstGeom>
        </p:spPr>
      </p:pic>
      <p:pic>
        <p:nvPicPr>
          <p:cNvPr id="13" name="Gráfico 12" descr="Funcionário de escritório com preenchimento sólido">
            <a:extLst>
              <a:ext uri="{FF2B5EF4-FFF2-40B4-BE49-F238E27FC236}">
                <a16:creationId xmlns:a16="http://schemas.microsoft.com/office/drawing/2014/main" id="{78C63A41-B9B9-B3E8-51D8-7E194CE9B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5533" y="3757909"/>
            <a:ext cx="512241" cy="512241"/>
          </a:xfrm>
          <a:prstGeom prst="rect">
            <a:avLst/>
          </a:prstGeom>
        </p:spPr>
      </p:pic>
      <p:pic>
        <p:nvPicPr>
          <p:cNvPr id="14" name="Gráfico 13" descr="Dólar estrutura de tópicos">
            <a:extLst>
              <a:ext uri="{FF2B5EF4-FFF2-40B4-BE49-F238E27FC236}">
                <a16:creationId xmlns:a16="http://schemas.microsoft.com/office/drawing/2014/main" id="{EE80E572-302E-FC75-F50E-8A7272BBA7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8456" y="2411178"/>
            <a:ext cx="567627" cy="567627"/>
          </a:xfrm>
          <a:prstGeom prst="rect">
            <a:avLst/>
          </a:prstGeom>
        </p:spPr>
      </p:pic>
      <p:pic>
        <p:nvPicPr>
          <p:cNvPr id="15" name="Gráfico 14" descr="Apresentação com gráfico de barras com preenchimento sólido">
            <a:extLst>
              <a:ext uri="{FF2B5EF4-FFF2-40B4-BE49-F238E27FC236}">
                <a16:creationId xmlns:a16="http://schemas.microsoft.com/office/drawing/2014/main" id="{27F28E02-610B-7FE8-BA79-8B6D646F45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23721" y="1139767"/>
            <a:ext cx="699600" cy="6996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088234-A122-3138-D9CF-A9C3F7C15A9C}"/>
              </a:ext>
            </a:extLst>
          </p:cNvPr>
          <p:cNvSpPr txBox="1"/>
          <p:nvPr/>
        </p:nvSpPr>
        <p:spPr>
          <a:xfrm>
            <a:off x="914363" y="1763950"/>
            <a:ext cx="1830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Planejamento Estratégico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48856FA-5995-173F-0573-ACE9A5EC2D7B}"/>
              </a:ext>
            </a:extLst>
          </p:cNvPr>
          <p:cNvSpPr txBox="1"/>
          <p:nvPr/>
        </p:nvSpPr>
        <p:spPr>
          <a:xfrm>
            <a:off x="943069" y="3047622"/>
            <a:ext cx="1584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Diretoria de Finanças</a:t>
            </a:r>
          </a:p>
        </p:txBody>
      </p:sp>
      <p:pic>
        <p:nvPicPr>
          <p:cNvPr id="18" name="Gráfico 17" descr="Aviso estrutura de tópicos">
            <a:extLst>
              <a:ext uri="{FF2B5EF4-FFF2-40B4-BE49-F238E27FC236}">
                <a16:creationId xmlns:a16="http://schemas.microsoft.com/office/drawing/2014/main" id="{8D4D14CA-A8FD-3041-94C4-F18D062CAE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48962" y="1203607"/>
            <a:ext cx="616165" cy="61616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6D2FBD63-0B50-8702-437A-1E6D7C2EE026}"/>
              </a:ext>
            </a:extLst>
          </p:cNvPr>
          <p:cNvSpPr txBox="1"/>
          <p:nvPr/>
        </p:nvSpPr>
        <p:spPr>
          <a:xfrm>
            <a:off x="1227357" y="4289675"/>
            <a:ext cx="13005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Time Pequeno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C8EC3E6-FCF0-343E-1DF5-636A63D98183}"/>
              </a:ext>
            </a:extLst>
          </p:cNvPr>
          <p:cNvSpPr txBox="1"/>
          <p:nvPr/>
        </p:nvSpPr>
        <p:spPr>
          <a:xfrm>
            <a:off x="3719209" y="1766700"/>
            <a:ext cx="1710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Alto volume de  Cenários futuros </a:t>
            </a:r>
          </a:p>
        </p:txBody>
      </p:sp>
      <p:pic>
        <p:nvPicPr>
          <p:cNvPr id="21" name="Gráfico 20" descr="Cérebro estrutura de tópicos">
            <a:extLst>
              <a:ext uri="{FF2B5EF4-FFF2-40B4-BE49-F238E27FC236}">
                <a16:creationId xmlns:a16="http://schemas.microsoft.com/office/drawing/2014/main" id="{1A266879-0F6E-7B71-48C7-2A900A42D5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26340" y="1162907"/>
            <a:ext cx="697563" cy="697563"/>
          </a:xfrm>
          <a:prstGeom prst="rect">
            <a:avLst/>
          </a:prstGeom>
        </p:spPr>
      </p:pic>
      <p:pic>
        <p:nvPicPr>
          <p:cNvPr id="22" name="Gráfico 21" descr="Trabalho estrutura de tópicos">
            <a:extLst>
              <a:ext uri="{FF2B5EF4-FFF2-40B4-BE49-F238E27FC236}">
                <a16:creationId xmlns:a16="http://schemas.microsoft.com/office/drawing/2014/main" id="{60BE203D-232F-9EA8-4403-F0E766D26C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64793" y="3439983"/>
            <a:ext cx="574046" cy="57404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C0F589C5-89C1-6797-1956-2034E91E2686}"/>
              </a:ext>
            </a:extLst>
          </p:cNvPr>
          <p:cNvSpPr txBox="1"/>
          <p:nvPr/>
        </p:nvSpPr>
        <p:spPr>
          <a:xfrm>
            <a:off x="3769702" y="2918489"/>
            <a:ext cx="16093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Modelo de Forecast Atual Ruim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765B63F-AF15-5C0F-70F9-3CBD61A4A9D6}"/>
              </a:ext>
            </a:extLst>
          </p:cNvPr>
          <p:cNvSpPr txBox="1"/>
          <p:nvPr/>
        </p:nvSpPr>
        <p:spPr>
          <a:xfrm>
            <a:off x="3737746" y="4107448"/>
            <a:ext cx="16918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Tarefas Manuais e Retrabalhos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00C3D2F-71B8-8BBE-6BA9-A2ED96CBA7B4}"/>
              </a:ext>
            </a:extLst>
          </p:cNvPr>
          <p:cNvSpPr/>
          <p:nvPr/>
        </p:nvSpPr>
        <p:spPr>
          <a:xfrm>
            <a:off x="787065" y="1129348"/>
            <a:ext cx="1988004" cy="3490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761E2F78-9180-A46F-C004-D6B52EBE9522}"/>
              </a:ext>
            </a:extLst>
          </p:cNvPr>
          <p:cNvSpPr/>
          <p:nvPr/>
        </p:nvSpPr>
        <p:spPr>
          <a:xfrm>
            <a:off x="3548081" y="1139767"/>
            <a:ext cx="1988004" cy="3490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8B02094-633B-FCEB-5EDA-FBB4A3B2F2DF}"/>
              </a:ext>
            </a:extLst>
          </p:cNvPr>
          <p:cNvSpPr/>
          <p:nvPr/>
        </p:nvSpPr>
        <p:spPr>
          <a:xfrm>
            <a:off x="6332760" y="1129347"/>
            <a:ext cx="1988004" cy="3490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A6CC4A6-2BA4-1345-B3C9-3BB38E70220D}"/>
              </a:ext>
            </a:extLst>
          </p:cNvPr>
          <p:cNvSpPr txBox="1"/>
          <p:nvPr/>
        </p:nvSpPr>
        <p:spPr>
          <a:xfrm>
            <a:off x="846382" y="860449"/>
            <a:ext cx="1830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Quem Esta Solicitando?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3A9DB19-3EBF-24A1-1255-40132D15C7B9}"/>
              </a:ext>
            </a:extLst>
          </p:cNvPr>
          <p:cNvSpPr txBox="1"/>
          <p:nvPr/>
        </p:nvSpPr>
        <p:spPr>
          <a:xfrm>
            <a:off x="3599013" y="870640"/>
            <a:ext cx="1830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Qual é o Problema?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88D3673-42BB-2379-0F08-ED08CF98C892}"/>
              </a:ext>
            </a:extLst>
          </p:cNvPr>
          <p:cNvSpPr txBox="1"/>
          <p:nvPr/>
        </p:nvSpPr>
        <p:spPr>
          <a:xfrm>
            <a:off x="6359851" y="863082"/>
            <a:ext cx="1830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Qual é o Desafio?</a:t>
            </a:r>
          </a:p>
        </p:txBody>
      </p:sp>
      <p:pic>
        <p:nvPicPr>
          <p:cNvPr id="31" name="Gráfico 30" descr="Gráfico exponencial com preenchimento sólido">
            <a:extLst>
              <a:ext uri="{FF2B5EF4-FFF2-40B4-BE49-F238E27FC236}">
                <a16:creationId xmlns:a16="http://schemas.microsoft.com/office/drawing/2014/main" id="{25977BEA-D56A-19E3-4F77-B27D62A69DD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75567" y="2294539"/>
            <a:ext cx="616165" cy="616165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00C5E935-4AF7-E453-5678-7CDCA8106B96}"/>
              </a:ext>
            </a:extLst>
          </p:cNvPr>
          <p:cNvSpPr txBox="1"/>
          <p:nvPr/>
        </p:nvSpPr>
        <p:spPr>
          <a:xfrm>
            <a:off x="6471589" y="1763949"/>
            <a:ext cx="1710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Modelo de </a:t>
            </a:r>
            <a:r>
              <a:rPr lang="pt-BR" sz="1100" dirty="0" err="1">
                <a:solidFill>
                  <a:schemeClr val="bg1"/>
                </a:solidFill>
              </a:rPr>
              <a:t>Machine</a:t>
            </a:r>
            <a:r>
              <a:rPr lang="pt-BR" sz="1100" dirty="0">
                <a:solidFill>
                  <a:schemeClr val="bg1"/>
                </a:solidFill>
              </a:rPr>
              <a:t> Learning - Forecast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F66B61AB-A3C8-FE27-3D5D-7D3984FFC5D8}"/>
              </a:ext>
            </a:extLst>
          </p:cNvPr>
          <p:cNvSpPr/>
          <p:nvPr/>
        </p:nvSpPr>
        <p:spPr>
          <a:xfrm>
            <a:off x="6674119" y="2297496"/>
            <a:ext cx="5090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</a:p>
        </p:txBody>
      </p:sp>
      <p:pic>
        <p:nvPicPr>
          <p:cNvPr id="34" name="Gráfico 33" descr="Dólar estrutura de tópicos">
            <a:extLst>
              <a:ext uri="{FF2B5EF4-FFF2-40B4-BE49-F238E27FC236}">
                <a16:creationId xmlns:a16="http://schemas.microsoft.com/office/drawing/2014/main" id="{65B0726D-C887-4317-8F75-955FD52C9B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7583" y="2288379"/>
            <a:ext cx="567627" cy="567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4033609B-AF9B-9428-6CCB-D5261248F2A9}"/>
              </a:ext>
            </a:extLst>
          </p:cNvPr>
          <p:cNvSpPr/>
          <p:nvPr/>
        </p:nvSpPr>
        <p:spPr>
          <a:xfrm>
            <a:off x="7020584" y="2310127"/>
            <a:ext cx="5090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8D45E89-07CC-C914-4E30-C3977FDCAFD2}"/>
              </a:ext>
            </a:extLst>
          </p:cNvPr>
          <p:cNvSpPr txBox="1"/>
          <p:nvPr/>
        </p:nvSpPr>
        <p:spPr>
          <a:xfrm>
            <a:off x="6490585" y="2879960"/>
            <a:ext cx="1710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% Ocupação e Receita de cada Voo</a:t>
            </a:r>
          </a:p>
        </p:txBody>
      </p:sp>
      <p:pic>
        <p:nvPicPr>
          <p:cNvPr id="37" name="Gráfico 36" descr="Contorno de rosto implorando estrutura de tópicos">
            <a:extLst>
              <a:ext uri="{FF2B5EF4-FFF2-40B4-BE49-F238E27FC236}">
                <a16:creationId xmlns:a16="http://schemas.microsoft.com/office/drawing/2014/main" id="{AE6FB116-E00F-1238-9479-437A1FAC24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811479" y="4085180"/>
            <a:ext cx="555314" cy="555314"/>
          </a:xfrm>
          <a:prstGeom prst="rect">
            <a:avLst/>
          </a:prstGeom>
        </p:spPr>
      </p:pic>
      <p:pic>
        <p:nvPicPr>
          <p:cNvPr id="38" name="Gráfico 37" descr="Seta: curva no sentido horário estrutura de tópicos">
            <a:extLst>
              <a:ext uri="{FF2B5EF4-FFF2-40B4-BE49-F238E27FC236}">
                <a16:creationId xmlns:a16="http://schemas.microsoft.com/office/drawing/2014/main" id="{049FF503-9E96-4326-856C-3B362F8FDD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84404" y="3500630"/>
            <a:ext cx="610349" cy="610349"/>
          </a:xfrm>
          <a:prstGeom prst="rect">
            <a:avLst/>
          </a:prstGeom>
        </p:spPr>
      </p:pic>
      <p:sp>
        <p:nvSpPr>
          <p:cNvPr id="39" name="Retângulo 38">
            <a:extLst>
              <a:ext uri="{FF2B5EF4-FFF2-40B4-BE49-F238E27FC236}">
                <a16:creationId xmlns:a16="http://schemas.microsoft.com/office/drawing/2014/main" id="{30FDB92D-8391-F27B-E957-55C5F9556450}"/>
              </a:ext>
            </a:extLst>
          </p:cNvPr>
          <p:cNvSpPr/>
          <p:nvPr/>
        </p:nvSpPr>
        <p:spPr>
          <a:xfrm>
            <a:off x="7312291" y="3497111"/>
            <a:ext cx="50907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FF99A94-550A-0880-AB03-B3A8B3047833}"/>
              </a:ext>
            </a:extLst>
          </p:cNvPr>
          <p:cNvSpPr txBox="1"/>
          <p:nvPr/>
        </p:nvSpPr>
        <p:spPr>
          <a:xfrm>
            <a:off x="6677718" y="4088409"/>
            <a:ext cx="13092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% Assertividade de 90%</a:t>
            </a:r>
          </a:p>
        </p:txBody>
      </p:sp>
      <p:pic>
        <p:nvPicPr>
          <p:cNvPr id="41" name="Google Shape;167;g1180d539355_0_60">
            <a:extLst>
              <a:ext uri="{FF2B5EF4-FFF2-40B4-BE49-F238E27FC236}">
                <a16:creationId xmlns:a16="http://schemas.microsoft.com/office/drawing/2014/main" id="{4028F419-F169-41CB-8109-6FB5D33613F2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8366500" y="65273"/>
            <a:ext cx="576937" cy="39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114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3" grpId="0"/>
      <p:bldP spid="24" grpId="0"/>
      <p:bldP spid="25" grpId="0" animBg="1"/>
      <p:bldP spid="26" grpId="0" animBg="1"/>
      <p:bldP spid="27" grpId="0" animBg="1"/>
      <p:bldP spid="32" grpId="0"/>
      <p:bldP spid="33" grpId="0"/>
      <p:bldP spid="35" grpId="0"/>
      <p:bldP spid="36" grpId="0"/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4C343B64-178A-6F11-9ACB-2CC2916F677B}"/>
              </a:ext>
            </a:extLst>
          </p:cNvPr>
          <p:cNvSpPr/>
          <p:nvPr/>
        </p:nvSpPr>
        <p:spPr>
          <a:xfrm>
            <a:off x="1353015" y="936595"/>
            <a:ext cx="6571785" cy="1048325"/>
          </a:xfrm>
          <a:custGeom>
            <a:avLst/>
            <a:gdLst>
              <a:gd name="connsiteX0" fmla="*/ 0 w 6571785"/>
              <a:gd name="connsiteY0" fmla="*/ 996286 h 1048325"/>
              <a:gd name="connsiteX1" fmla="*/ 3494048 w 6571785"/>
              <a:gd name="connsiteY1" fmla="*/ 110 h 1048325"/>
              <a:gd name="connsiteX2" fmla="*/ 6571785 w 6571785"/>
              <a:gd name="connsiteY2" fmla="*/ 1048325 h 104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1785" h="1048325">
                <a:moveTo>
                  <a:pt x="0" y="996286"/>
                </a:moveTo>
                <a:cubicBezTo>
                  <a:pt x="1199375" y="493861"/>
                  <a:pt x="2398751" y="-8563"/>
                  <a:pt x="3494048" y="110"/>
                </a:cubicBezTo>
                <a:cubicBezTo>
                  <a:pt x="4589345" y="8783"/>
                  <a:pt x="6340087" y="930618"/>
                  <a:pt x="6571785" y="10483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6" name="Google Shape;306;g1180d539355_0_609"/>
          <p:cNvSpPr txBox="1">
            <a:spLocks noGrp="1"/>
          </p:cNvSpPr>
          <p:nvPr>
            <p:ph type="ctrTitle"/>
          </p:nvPr>
        </p:nvSpPr>
        <p:spPr>
          <a:xfrm>
            <a:off x="200563" y="27032"/>
            <a:ext cx="64797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Business Understanding</a:t>
            </a:r>
            <a:endParaRPr sz="1800" b="0" i="0" u="none" strike="noStrike" cap="none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311" name="Google Shape;311;g1180d539355_0_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500" y="65273"/>
            <a:ext cx="576937" cy="3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áfico 2" descr="Cena tropical estrutura de tópicos">
            <a:extLst>
              <a:ext uri="{FF2B5EF4-FFF2-40B4-BE49-F238E27FC236}">
                <a16:creationId xmlns:a16="http://schemas.microsoft.com/office/drawing/2014/main" id="{4A188004-D653-9F19-52EF-D21F82929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4107" y="1268151"/>
            <a:ext cx="767264" cy="767264"/>
          </a:xfrm>
          <a:prstGeom prst="rect">
            <a:avLst/>
          </a:prstGeom>
        </p:spPr>
      </p:pic>
      <p:pic>
        <p:nvPicPr>
          <p:cNvPr id="7" name="Gráfico 6" descr="Decolar estrutura de tópicos">
            <a:extLst>
              <a:ext uri="{FF2B5EF4-FFF2-40B4-BE49-F238E27FC236}">
                <a16:creationId xmlns:a16="http://schemas.microsoft.com/office/drawing/2014/main" id="{4C58E3C4-132E-0E1B-AD9B-A551D38606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773" y="1239959"/>
            <a:ext cx="914400" cy="914400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B3C2B30-87E6-ADB3-22CE-0DFBB2CEEDA1}"/>
              </a:ext>
            </a:extLst>
          </p:cNvPr>
          <p:cNvCxnSpPr>
            <a:cxnSpLocks/>
          </p:cNvCxnSpPr>
          <p:nvPr/>
        </p:nvCxnSpPr>
        <p:spPr>
          <a:xfrm flipV="1">
            <a:off x="1509132" y="1195355"/>
            <a:ext cx="0" cy="767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5F59C52-A890-A4F0-A946-E0DD27F98F3C}"/>
              </a:ext>
            </a:extLst>
          </p:cNvPr>
          <p:cNvSpPr txBox="1"/>
          <p:nvPr/>
        </p:nvSpPr>
        <p:spPr>
          <a:xfrm>
            <a:off x="1248937" y="993738"/>
            <a:ext cx="624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accent1"/>
                </a:solidFill>
              </a:rPr>
              <a:t>Dia 330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AECBDE8-6639-7395-779B-0E5200CBF515}"/>
              </a:ext>
            </a:extLst>
          </p:cNvPr>
          <p:cNvCxnSpPr>
            <a:cxnSpLocks/>
          </p:cNvCxnSpPr>
          <p:nvPr/>
        </p:nvCxnSpPr>
        <p:spPr>
          <a:xfrm flipV="1">
            <a:off x="4834400" y="856327"/>
            <a:ext cx="0" cy="137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3B0A57C-68A2-6243-F4EA-A7EF59D95595}"/>
              </a:ext>
            </a:extLst>
          </p:cNvPr>
          <p:cNvSpPr txBox="1"/>
          <p:nvPr/>
        </p:nvSpPr>
        <p:spPr>
          <a:xfrm>
            <a:off x="4535371" y="981271"/>
            <a:ext cx="624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accent1"/>
                </a:solidFill>
              </a:rPr>
              <a:t>Dia 115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18BA5839-3E29-BFD3-30F3-D501362AF1A3}"/>
              </a:ext>
            </a:extLst>
          </p:cNvPr>
          <p:cNvCxnSpPr>
            <a:cxnSpLocks/>
          </p:cNvCxnSpPr>
          <p:nvPr/>
        </p:nvCxnSpPr>
        <p:spPr>
          <a:xfrm flipV="1">
            <a:off x="7811743" y="1195355"/>
            <a:ext cx="0" cy="767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E5BD88-BF15-C68B-67DE-B73F29852025}"/>
              </a:ext>
            </a:extLst>
          </p:cNvPr>
          <p:cNvSpPr txBox="1"/>
          <p:nvPr/>
        </p:nvSpPr>
        <p:spPr>
          <a:xfrm>
            <a:off x="7551548" y="993738"/>
            <a:ext cx="6244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accent1"/>
                </a:solidFill>
              </a:rPr>
              <a:t>Dia 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4ABBE1E-A4E8-68F3-A903-AF0509D1BAD3}"/>
              </a:ext>
            </a:extLst>
          </p:cNvPr>
          <p:cNvSpPr txBox="1"/>
          <p:nvPr/>
        </p:nvSpPr>
        <p:spPr>
          <a:xfrm>
            <a:off x="200563" y="492776"/>
            <a:ext cx="2497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Ciclo de Venda de 1 Voo: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883AEF6-8940-8FF5-7088-2C728DD15138}"/>
              </a:ext>
            </a:extLst>
          </p:cNvPr>
          <p:cNvCxnSpPr>
            <a:cxnSpLocks/>
          </p:cNvCxnSpPr>
          <p:nvPr/>
        </p:nvCxnSpPr>
        <p:spPr>
          <a:xfrm flipV="1">
            <a:off x="5685610" y="996139"/>
            <a:ext cx="0" cy="137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B179AE7A-8BBF-EC01-0526-D26C0E5F749D}"/>
              </a:ext>
            </a:extLst>
          </p:cNvPr>
          <p:cNvCxnSpPr>
            <a:cxnSpLocks/>
          </p:cNvCxnSpPr>
          <p:nvPr/>
        </p:nvCxnSpPr>
        <p:spPr>
          <a:xfrm flipV="1">
            <a:off x="6551687" y="1288903"/>
            <a:ext cx="0" cy="137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D88B556D-2EBA-D49A-6EFC-692E95B08947}"/>
              </a:ext>
            </a:extLst>
          </p:cNvPr>
          <p:cNvCxnSpPr>
            <a:cxnSpLocks/>
          </p:cNvCxnSpPr>
          <p:nvPr/>
        </p:nvCxnSpPr>
        <p:spPr>
          <a:xfrm flipV="1">
            <a:off x="7283952" y="1597300"/>
            <a:ext cx="0" cy="137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77BCB020-41F0-3EA1-10AF-B9A8E96A4100}"/>
              </a:ext>
            </a:extLst>
          </p:cNvPr>
          <p:cNvCxnSpPr>
            <a:cxnSpLocks/>
          </p:cNvCxnSpPr>
          <p:nvPr/>
        </p:nvCxnSpPr>
        <p:spPr>
          <a:xfrm flipV="1">
            <a:off x="3793620" y="981271"/>
            <a:ext cx="0" cy="137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F86D789D-D92E-6F22-E3F3-5B4BC2FEB02E}"/>
              </a:ext>
            </a:extLst>
          </p:cNvPr>
          <p:cNvCxnSpPr>
            <a:cxnSpLocks/>
          </p:cNvCxnSpPr>
          <p:nvPr/>
        </p:nvCxnSpPr>
        <p:spPr>
          <a:xfrm flipV="1">
            <a:off x="2920108" y="1236865"/>
            <a:ext cx="0" cy="137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4DAB23E8-0C49-1AEA-7D20-1E8DFDB10F49}"/>
              </a:ext>
            </a:extLst>
          </p:cNvPr>
          <p:cNvCxnSpPr>
            <a:cxnSpLocks/>
          </p:cNvCxnSpPr>
          <p:nvPr/>
        </p:nvCxnSpPr>
        <p:spPr>
          <a:xfrm flipV="1">
            <a:off x="2016858" y="1603338"/>
            <a:ext cx="0" cy="137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áfico 28" descr="Cérebro estrutura de tópicos">
            <a:extLst>
              <a:ext uri="{FF2B5EF4-FFF2-40B4-BE49-F238E27FC236}">
                <a16:creationId xmlns:a16="http://schemas.microsoft.com/office/drawing/2014/main" id="{AAFAEE51-ADA8-4748-2FDC-DBC3E2C8AF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278" y="2464096"/>
            <a:ext cx="697563" cy="697563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90B71919-D252-AEC2-B3AA-4FDFF0B90562}"/>
              </a:ext>
            </a:extLst>
          </p:cNvPr>
          <p:cNvSpPr txBox="1"/>
          <p:nvPr/>
        </p:nvSpPr>
        <p:spPr>
          <a:xfrm>
            <a:off x="1391091" y="2566905"/>
            <a:ext cx="4058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O Desafio é criar um algoritmo capaz de prever a receita e a ocupação do voo em cada um dos 330 dias de venda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46616719-CBBA-8D41-E362-1EBD4FA8DC52}"/>
              </a:ext>
            </a:extLst>
          </p:cNvPr>
          <p:cNvSpPr/>
          <p:nvPr/>
        </p:nvSpPr>
        <p:spPr>
          <a:xfrm>
            <a:off x="647645" y="2362811"/>
            <a:ext cx="4861559" cy="9128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Gráfico 32" descr="Banco de dados estrutura de tópicos">
            <a:extLst>
              <a:ext uri="{FF2B5EF4-FFF2-40B4-BE49-F238E27FC236}">
                <a16:creationId xmlns:a16="http://schemas.microsoft.com/office/drawing/2014/main" id="{186E3100-7750-1561-4951-468036B64A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2573" y="3680145"/>
            <a:ext cx="914400" cy="91440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72DDE4B6-87F4-58E8-2607-708A79F0712E}"/>
              </a:ext>
            </a:extLst>
          </p:cNvPr>
          <p:cNvSpPr txBox="1"/>
          <p:nvPr/>
        </p:nvSpPr>
        <p:spPr>
          <a:xfrm>
            <a:off x="1272574" y="3753238"/>
            <a:ext cx="4176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Courier New" panose="02070309020205020404" pitchFamily="49" charset="0"/>
              <a:buChar char="o"/>
            </a:pPr>
            <a:r>
              <a:rPr lang="pt-BR" sz="1100" dirty="0">
                <a:solidFill>
                  <a:schemeClr val="bg1"/>
                </a:solidFill>
              </a:rPr>
              <a:t>Dados históricos dos voos de 2 meses</a:t>
            </a:r>
          </a:p>
          <a:p>
            <a:pPr marL="171450" indent="-171450" algn="ctr">
              <a:buFont typeface="Courier New" panose="02070309020205020404" pitchFamily="49" charset="0"/>
              <a:buChar char="o"/>
            </a:pPr>
            <a:r>
              <a:rPr lang="pt-BR" sz="1100" dirty="0">
                <a:solidFill>
                  <a:schemeClr val="bg1"/>
                </a:solidFill>
              </a:rPr>
              <a:t>Cerca de 20 milhões de linhas</a:t>
            </a:r>
          </a:p>
          <a:p>
            <a:pPr marL="171450" indent="-171450" algn="ctr">
              <a:buFont typeface="Courier New" panose="02070309020205020404" pitchFamily="49" charset="0"/>
              <a:buChar char="o"/>
            </a:pPr>
            <a:r>
              <a:rPr lang="pt-BR" sz="1100" dirty="0">
                <a:solidFill>
                  <a:schemeClr val="bg1"/>
                </a:solidFill>
              </a:rPr>
              <a:t>330 dias de vendas</a:t>
            </a:r>
          </a:p>
          <a:p>
            <a:pPr marL="171450" indent="-171450" algn="ctr">
              <a:buFont typeface="Courier New" panose="02070309020205020404" pitchFamily="49" charset="0"/>
              <a:buChar char="o"/>
            </a:pPr>
            <a:r>
              <a:rPr lang="pt-BR" sz="1100" dirty="0">
                <a:solidFill>
                  <a:schemeClr val="bg1"/>
                </a:solidFill>
              </a:rPr>
              <a:t>Informações relevantes como sazonalidade, origem e destino  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E6F996B5-9455-65A9-FD12-016B724478E2}"/>
              </a:ext>
            </a:extLst>
          </p:cNvPr>
          <p:cNvSpPr/>
          <p:nvPr/>
        </p:nvSpPr>
        <p:spPr>
          <a:xfrm>
            <a:off x="632928" y="3681650"/>
            <a:ext cx="4861559" cy="91289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3FEB31B9-CC89-348C-5678-3AD974BE7E16}"/>
              </a:ext>
            </a:extLst>
          </p:cNvPr>
          <p:cNvSpPr/>
          <p:nvPr/>
        </p:nvSpPr>
        <p:spPr>
          <a:xfrm>
            <a:off x="5645837" y="2373133"/>
            <a:ext cx="3009342" cy="2221412"/>
          </a:xfrm>
          <a:prstGeom prst="roundRect">
            <a:avLst>
              <a:gd name="adj" fmla="val 629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7051D17-C8FD-F47A-D5BA-5790686C7545}"/>
              </a:ext>
            </a:extLst>
          </p:cNvPr>
          <p:cNvSpPr txBox="1"/>
          <p:nvPr/>
        </p:nvSpPr>
        <p:spPr>
          <a:xfrm>
            <a:off x="5660554" y="2436100"/>
            <a:ext cx="3115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Volumetria esperada: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40D49D5B-DEEA-A295-AA39-C49635B7556A}"/>
              </a:ext>
            </a:extLst>
          </p:cNvPr>
          <p:cNvSpPr txBox="1"/>
          <p:nvPr/>
        </p:nvSpPr>
        <p:spPr>
          <a:xfrm>
            <a:off x="5726064" y="3049571"/>
            <a:ext cx="10390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accent1"/>
                </a:solidFill>
              </a:rPr>
              <a:t>20 milhões </a:t>
            </a:r>
          </a:p>
          <a:p>
            <a:pPr algn="ctr"/>
            <a:r>
              <a:rPr lang="pt-BR" sz="1100" dirty="0">
                <a:solidFill>
                  <a:schemeClr val="accent1"/>
                </a:solidFill>
              </a:rPr>
              <a:t>2 meses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05871FF2-9EAB-457C-431C-7502B960B84D}"/>
              </a:ext>
            </a:extLst>
          </p:cNvPr>
          <p:cNvSpPr txBox="1"/>
          <p:nvPr/>
        </p:nvSpPr>
        <p:spPr>
          <a:xfrm>
            <a:off x="7233404" y="3057637"/>
            <a:ext cx="112631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accent1"/>
                </a:solidFill>
              </a:rPr>
              <a:t>110 milhões </a:t>
            </a:r>
          </a:p>
          <a:p>
            <a:pPr algn="ctr"/>
            <a:r>
              <a:rPr lang="pt-BR" sz="1100" dirty="0">
                <a:solidFill>
                  <a:schemeClr val="accent1"/>
                </a:solidFill>
              </a:rPr>
              <a:t>12 meses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F548F3B-BFCD-2349-B74B-E7EF3B19DA9C}"/>
              </a:ext>
            </a:extLst>
          </p:cNvPr>
          <p:cNvSpPr txBox="1"/>
          <p:nvPr/>
        </p:nvSpPr>
        <p:spPr>
          <a:xfrm>
            <a:off x="5675514" y="2842556"/>
            <a:ext cx="3115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Linhas no banco de dados: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C26E0D7F-7D1C-FEF8-44DF-C6D19DB7A63B}"/>
              </a:ext>
            </a:extLst>
          </p:cNvPr>
          <p:cNvSpPr txBox="1"/>
          <p:nvPr/>
        </p:nvSpPr>
        <p:spPr>
          <a:xfrm>
            <a:off x="5726064" y="3667964"/>
            <a:ext cx="3115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Voos com venda ativa por dia: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3490478-DC5D-B28B-18DE-051DC1BB2505}"/>
              </a:ext>
            </a:extLst>
          </p:cNvPr>
          <p:cNvSpPr txBox="1"/>
          <p:nvPr/>
        </p:nvSpPr>
        <p:spPr>
          <a:xfrm>
            <a:off x="5781821" y="3919245"/>
            <a:ext cx="103900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accent1"/>
                </a:solidFill>
              </a:rPr>
              <a:t>~ 974 voos</a:t>
            </a:r>
          </a:p>
          <a:p>
            <a:pPr algn="ctr"/>
            <a:r>
              <a:rPr lang="pt-BR" sz="1100" dirty="0">
                <a:solidFill>
                  <a:schemeClr val="accent1"/>
                </a:solidFill>
              </a:rPr>
              <a:t>1 dia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F91FA8D-D9C4-89FD-5745-12B206BFF3BC}"/>
              </a:ext>
            </a:extLst>
          </p:cNvPr>
          <p:cNvSpPr txBox="1"/>
          <p:nvPr/>
        </p:nvSpPr>
        <p:spPr>
          <a:xfrm>
            <a:off x="7289161" y="3927311"/>
            <a:ext cx="112631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accent1"/>
                </a:solidFill>
              </a:rPr>
              <a:t>~ 321 K </a:t>
            </a:r>
          </a:p>
          <a:p>
            <a:pPr algn="ctr"/>
            <a:r>
              <a:rPr lang="pt-BR" sz="1100" dirty="0">
                <a:solidFill>
                  <a:schemeClr val="accent1"/>
                </a:solidFill>
              </a:rPr>
              <a:t>330 dias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B38D8ED-581A-0423-E41C-B598C036E9AB}"/>
              </a:ext>
            </a:extLst>
          </p:cNvPr>
          <p:cNvSpPr txBox="1"/>
          <p:nvPr/>
        </p:nvSpPr>
        <p:spPr>
          <a:xfrm>
            <a:off x="4282149" y="1720451"/>
            <a:ext cx="11899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accent1"/>
                </a:solidFill>
              </a:rPr>
              <a:t>Período de venda</a:t>
            </a: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2E6F293C-CBD1-D59F-3957-F64A663F06F7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1338146" y="1932880"/>
            <a:ext cx="6586654" cy="52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4" grpId="0"/>
      <p:bldP spid="35" grpId="0" animBg="1"/>
      <p:bldP spid="36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01EB38EA-259D-D07E-514F-00EA380822D5}"/>
              </a:ext>
            </a:extLst>
          </p:cNvPr>
          <p:cNvSpPr txBox="1"/>
          <p:nvPr/>
        </p:nvSpPr>
        <p:spPr>
          <a:xfrm>
            <a:off x="403621" y="593653"/>
            <a:ext cx="74473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5450" marR="0" lvl="0" indent="-2857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50000"/>
              <a:buFont typeface="Arial" panose="020B0604020202020204" pitchFamily="34" charset="0"/>
              <a:buChar char="•"/>
            </a:pPr>
            <a:r>
              <a:rPr lang="pt-BR" sz="1100" b="1" dirty="0">
                <a:solidFill>
                  <a:schemeClr val="accent1"/>
                </a:solidFill>
              </a:rPr>
              <a:t>Observações sobre o comportamento dos Voos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A52DBE01-AE6C-E77F-41D6-2CA2E80A0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6" b="1"/>
          <a:stretch/>
        </p:blipFill>
        <p:spPr>
          <a:xfrm>
            <a:off x="1549939" y="1743595"/>
            <a:ext cx="6449202" cy="2893892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FD5983E3-4322-EE66-2839-6E06D45E158E}"/>
              </a:ext>
            </a:extLst>
          </p:cNvPr>
          <p:cNvSpPr txBox="1"/>
          <p:nvPr/>
        </p:nvSpPr>
        <p:spPr>
          <a:xfrm>
            <a:off x="867964" y="932207"/>
            <a:ext cx="706670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Com Base no histórico dos voos percebemos que o comportamento médio de venda dos voos sugere que cerca de 55% do volume das vendas ocorrem nos últimos 50 dias de venda dos voos, conforme observado no gráfico abaixo.</a:t>
            </a:r>
          </a:p>
          <a:p>
            <a:r>
              <a:rPr lang="pt-BR" sz="1100" dirty="0">
                <a:solidFill>
                  <a:schemeClr val="bg1"/>
                </a:solidFill>
              </a:rPr>
              <a:t>Porem isso não é um padrão em todos os voos: </a:t>
            </a:r>
            <a:endParaRPr lang="pt-BR" sz="1100" dirty="0"/>
          </a:p>
        </p:txBody>
      </p:sp>
      <p:sp>
        <p:nvSpPr>
          <p:cNvPr id="24" name="Google Shape;306;g1180d539355_0_609">
            <a:extLst>
              <a:ext uri="{FF2B5EF4-FFF2-40B4-BE49-F238E27FC236}">
                <a16:creationId xmlns:a16="http://schemas.microsoft.com/office/drawing/2014/main" id="{628AA122-667E-1ED6-C274-1A3E72A12801}"/>
              </a:ext>
            </a:extLst>
          </p:cNvPr>
          <p:cNvSpPr txBox="1">
            <a:spLocks/>
          </p:cNvSpPr>
          <p:nvPr/>
        </p:nvSpPr>
        <p:spPr>
          <a:xfrm>
            <a:off x="200563" y="27032"/>
            <a:ext cx="64797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sz="18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Business </a:t>
            </a:r>
            <a:r>
              <a:rPr lang="pt-BR" sz="1800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Understanding</a:t>
            </a:r>
            <a:endParaRPr lang="pt-BR" sz="1800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5" name="Google Shape;185;g1180d539355_0_120">
            <a:extLst>
              <a:ext uri="{FF2B5EF4-FFF2-40B4-BE49-F238E27FC236}">
                <a16:creationId xmlns:a16="http://schemas.microsoft.com/office/drawing/2014/main" id="{153A0DFD-EF8B-8AD5-2A3E-250B0F39F1A5}"/>
              </a:ext>
            </a:extLst>
          </p:cNvPr>
          <p:cNvSpPr/>
          <p:nvPr/>
        </p:nvSpPr>
        <p:spPr>
          <a:xfrm>
            <a:off x="181322" y="3972008"/>
            <a:ext cx="816300" cy="816300"/>
          </a:xfrm>
          <a:prstGeom prst="ellipse">
            <a:avLst/>
          </a:prstGeom>
          <a:solidFill>
            <a:srgbClr val="F1DE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" name="Google Shape;186;g1180d539355_0_120">
            <a:extLst>
              <a:ext uri="{FF2B5EF4-FFF2-40B4-BE49-F238E27FC236}">
                <a16:creationId xmlns:a16="http://schemas.microsoft.com/office/drawing/2014/main" id="{E14108A2-7D02-FE9F-90CB-E29E0100A40A}"/>
              </a:ext>
            </a:extLst>
          </p:cNvPr>
          <p:cNvGrpSpPr/>
          <p:nvPr/>
        </p:nvGrpSpPr>
        <p:grpSpPr>
          <a:xfrm>
            <a:off x="409427" y="4201503"/>
            <a:ext cx="360079" cy="357304"/>
            <a:chOff x="-50524250" y="2686150"/>
            <a:chExt cx="301675" cy="299350"/>
          </a:xfrm>
        </p:grpSpPr>
        <p:sp>
          <p:nvSpPr>
            <p:cNvPr id="27" name="Google Shape;187;g1180d539355_0_120">
              <a:extLst>
                <a:ext uri="{FF2B5EF4-FFF2-40B4-BE49-F238E27FC236}">
                  <a16:creationId xmlns:a16="http://schemas.microsoft.com/office/drawing/2014/main" id="{73B2AE18-23E1-574E-1716-CA0990049DB6}"/>
                </a:ext>
              </a:extLst>
            </p:cNvPr>
            <p:cNvSpPr/>
            <p:nvPr/>
          </p:nvSpPr>
          <p:spPr>
            <a:xfrm>
              <a:off x="-50488025" y="279250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2"/>
                    <a:pt x="379" y="2112"/>
                  </a:cubicBezTo>
                  <a:cubicBezTo>
                    <a:pt x="568" y="2112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88;g1180d539355_0_120">
              <a:extLst>
                <a:ext uri="{FF2B5EF4-FFF2-40B4-BE49-F238E27FC236}">
                  <a16:creationId xmlns:a16="http://schemas.microsoft.com/office/drawing/2014/main" id="{93BB58DD-1AFB-C7F1-774E-E2EA95230AC4}"/>
                </a:ext>
              </a:extLst>
            </p:cNvPr>
            <p:cNvSpPr/>
            <p:nvPr/>
          </p:nvSpPr>
          <p:spPr>
            <a:xfrm>
              <a:off x="-50488025" y="2897250"/>
              <a:ext cx="18150" cy="53600"/>
            </a:xfrm>
            <a:custGeom>
              <a:avLst/>
              <a:gdLst/>
              <a:ahLst/>
              <a:cxnLst/>
              <a:rect l="l" t="t" r="r" b="b"/>
              <a:pathLst>
                <a:path w="726" h="2144" extrusionOk="0">
                  <a:moveTo>
                    <a:pt x="379" y="1"/>
                  </a:moveTo>
                  <a:cubicBezTo>
                    <a:pt x="158" y="1"/>
                    <a:pt x="1" y="159"/>
                    <a:pt x="1" y="379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79" y="2143"/>
                  </a:cubicBezTo>
                  <a:cubicBezTo>
                    <a:pt x="568" y="2143"/>
                    <a:pt x="725" y="1986"/>
                    <a:pt x="725" y="1797"/>
                  </a:cubicBezTo>
                  <a:lnTo>
                    <a:pt x="725" y="379"/>
                  </a:ln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89;g1180d539355_0_120">
              <a:extLst>
                <a:ext uri="{FF2B5EF4-FFF2-40B4-BE49-F238E27FC236}">
                  <a16:creationId xmlns:a16="http://schemas.microsoft.com/office/drawing/2014/main" id="{82B96A16-426B-02EB-0832-44F0555E7E4F}"/>
                </a:ext>
              </a:extLst>
            </p:cNvPr>
            <p:cNvSpPr/>
            <p:nvPr/>
          </p:nvSpPr>
          <p:spPr>
            <a:xfrm>
              <a:off x="-50488025" y="28618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90;g1180d539355_0_120">
              <a:extLst>
                <a:ext uri="{FF2B5EF4-FFF2-40B4-BE49-F238E27FC236}">
                  <a16:creationId xmlns:a16="http://schemas.microsoft.com/office/drawing/2014/main" id="{39003CCF-6ACB-7E39-F466-0D4F59D23A77}"/>
                </a:ext>
              </a:extLst>
            </p:cNvPr>
            <p:cNvSpPr/>
            <p:nvPr/>
          </p:nvSpPr>
          <p:spPr>
            <a:xfrm>
              <a:off x="-50524250" y="2686150"/>
              <a:ext cx="301675" cy="52825"/>
            </a:xfrm>
            <a:custGeom>
              <a:avLst/>
              <a:gdLst/>
              <a:ahLst/>
              <a:cxnLst/>
              <a:rect l="l" t="t" r="r" b="b"/>
              <a:pathLst>
                <a:path w="12067" h="2113" extrusionOk="0">
                  <a:moveTo>
                    <a:pt x="2143" y="695"/>
                  </a:moveTo>
                  <a:lnTo>
                    <a:pt x="2143" y="1419"/>
                  </a:lnTo>
                  <a:lnTo>
                    <a:pt x="1891" y="1419"/>
                  </a:lnTo>
                  <a:lnTo>
                    <a:pt x="1166" y="1041"/>
                  </a:lnTo>
                  <a:lnTo>
                    <a:pt x="1891" y="695"/>
                  </a:lnTo>
                  <a:close/>
                  <a:moveTo>
                    <a:pt x="9924" y="695"/>
                  </a:moveTo>
                  <a:lnTo>
                    <a:pt x="9924" y="1419"/>
                  </a:lnTo>
                  <a:lnTo>
                    <a:pt x="2836" y="1419"/>
                  </a:lnTo>
                  <a:lnTo>
                    <a:pt x="2836" y="695"/>
                  </a:lnTo>
                  <a:close/>
                  <a:moveTo>
                    <a:pt x="10996" y="695"/>
                  </a:moveTo>
                  <a:cubicBezTo>
                    <a:pt x="11185" y="695"/>
                    <a:pt x="11342" y="852"/>
                    <a:pt x="11342" y="1041"/>
                  </a:cubicBezTo>
                  <a:cubicBezTo>
                    <a:pt x="11342" y="1262"/>
                    <a:pt x="11185" y="1419"/>
                    <a:pt x="10996" y="1419"/>
                  </a:cubicBezTo>
                  <a:lnTo>
                    <a:pt x="10649" y="1419"/>
                  </a:lnTo>
                  <a:lnTo>
                    <a:pt x="10649" y="695"/>
                  </a:lnTo>
                  <a:close/>
                  <a:moveTo>
                    <a:pt x="1782" y="1"/>
                  </a:moveTo>
                  <a:cubicBezTo>
                    <a:pt x="1689" y="1"/>
                    <a:pt x="1556" y="47"/>
                    <a:pt x="252" y="726"/>
                  </a:cubicBezTo>
                  <a:cubicBezTo>
                    <a:pt x="0" y="852"/>
                    <a:pt x="0" y="1199"/>
                    <a:pt x="252" y="1356"/>
                  </a:cubicBezTo>
                  <a:cubicBezTo>
                    <a:pt x="1765" y="2113"/>
                    <a:pt x="1702" y="2113"/>
                    <a:pt x="1828" y="2113"/>
                  </a:cubicBezTo>
                  <a:lnTo>
                    <a:pt x="10996" y="2113"/>
                  </a:lnTo>
                  <a:cubicBezTo>
                    <a:pt x="11594" y="2113"/>
                    <a:pt x="12067" y="1640"/>
                    <a:pt x="12067" y="1041"/>
                  </a:cubicBezTo>
                  <a:cubicBezTo>
                    <a:pt x="12067" y="474"/>
                    <a:pt x="11594" y="2"/>
                    <a:pt x="10996" y="2"/>
                  </a:cubicBezTo>
                  <a:lnTo>
                    <a:pt x="1828" y="2"/>
                  </a:lnTo>
                  <a:cubicBezTo>
                    <a:pt x="1810" y="2"/>
                    <a:pt x="1796" y="1"/>
                    <a:pt x="17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91;g1180d539355_0_120">
              <a:extLst>
                <a:ext uri="{FF2B5EF4-FFF2-40B4-BE49-F238E27FC236}">
                  <a16:creationId xmlns:a16="http://schemas.microsoft.com/office/drawing/2014/main" id="{6BB5D49B-1D04-DA85-CC3F-AF96B8BB8123}"/>
                </a:ext>
              </a:extLst>
            </p:cNvPr>
            <p:cNvSpPr/>
            <p:nvPr/>
          </p:nvSpPr>
          <p:spPr>
            <a:xfrm>
              <a:off x="-50523475" y="2757075"/>
              <a:ext cx="300900" cy="228425"/>
            </a:xfrm>
            <a:custGeom>
              <a:avLst/>
              <a:gdLst/>
              <a:ahLst/>
              <a:cxnLst/>
              <a:rect l="l" t="t" r="r" b="b"/>
              <a:pathLst>
                <a:path w="12036" h="9137" extrusionOk="0">
                  <a:moveTo>
                    <a:pt x="10965" y="725"/>
                  </a:moveTo>
                  <a:cubicBezTo>
                    <a:pt x="11154" y="725"/>
                    <a:pt x="11311" y="882"/>
                    <a:pt x="11311" y="1103"/>
                  </a:cubicBezTo>
                  <a:lnTo>
                    <a:pt x="11311" y="8097"/>
                  </a:lnTo>
                  <a:cubicBezTo>
                    <a:pt x="11311" y="8286"/>
                    <a:pt x="11154" y="8443"/>
                    <a:pt x="10965" y="8443"/>
                  </a:cubicBezTo>
                  <a:lnTo>
                    <a:pt x="1072" y="8443"/>
                  </a:lnTo>
                  <a:cubicBezTo>
                    <a:pt x="883" y="8443"/>
                    <a:pt x="725" y="8286"/>
                    <a:pt x="725" y="8097"/>
                  </a:cubicBezTo>
                  <a:lnTo>
                    <a:pt x="725" y="1103"/>
                  </a:lnTo>
                  <a:cubicBezTo>
                    <a:pt x="725" y="882"/>
                    <a:pt x="883" y="725"/>
                    <a:pt x="1072" y="725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065"/>
                  </a:lnTo>
                  <a:cubicBezTo>
                    <a:pt x="1" y="8664"/>
                    <a:pt x="473" y="9137"/>
                    <a:pt x="1072" y="9137"/>
                  </a:cubicBezTo>
                  <a:lnTo>
                    <a:pt x="10965" y="9137"/>
                  </a:lnTo>
                  <a:cubicBezTo>
                    <a:pt x="11532" y="9137"/>
                    <a:pt x="12004" y="8664"/>
                    <a:pt x="12004" y="8065"/>
                  </a:cubicBezTo>
                  <a:lnTo>
                    <a:pt x="12004" y="1040"/>
                  </a:lnTo>
                  <a:cubicBezTo>
                    <a:pt x="12036" y="473"/>
                    <a:pt x="11532" y="0"/>
                    <a:pt x="10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92;g1180d539355_0_120">
              <a:extLst>
                <a:ext uri="{FF2B5EF4-FFF2-40B4-BE49-F238E27FC236}">
                  <a16:creationId xmlns:a16="http://schemas.microsoft.com/office/drawing/2014/main" id="{A2F3807C-F4C4-7E1B-D0FB-AE6E32854A72}"/>
                </a:ext>
              </a:extLst>
            </p:cNvPr>
            <p:cNvSpPr/>
            <p:nvPr/>
          </p:nvSpPr>
          <p:spPr>
            <a:xfrm>
              <a:off x="-50453375" y="2792500"/>
              <a:ext cx="194575" cy="158350"/>
            </a:xfrm>
            <a:custGeom>
              <a:avLst/>
              <a:gdLst/>
              <a:ahLst/>
              <a:cxnLst/>
              <a:rect l="l" t="t" r="r" b="b"/>
              <a:pathLst>
                <a:path w="7783" h="6334" extrusionOk="0">
                  <a:moveTo>
                    <a:pt x="7089" y="694"/>
                  </a:moveTo>
                  <a:lnTo>
                    <a:pt x="7089" y="5609"/>
                  </a:lnTo>
                  <a:lnTo>
                    <a:pt x="694" y="5609"/>
                  </a:lnTo>
                  <a:lnTo>
                    <a:pt x="69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987"/>
                  </a:lnTo>
                  <a:cubicBezTo>
                    <a:pt x="1" y="6176"/>
                    <a:pt x="158" y="6333"/>
                    <a:pt x="347" y="6333"/>
                  </a:cubicBezTo>
                  <a:lnTo>
                    <a:pt x="7436" y="6333"/>
                  </a:lnTo>
                  <a:cubicBezTo>
                    <a:pt x="7656" y="6333"/>
                    <a:pt x="7782" y="6176"/>
                    <a:pt x="7782" y="5987"/>
                  </a:cubicBezTo>
                  <a:lnTo>
                    <a:pt x="7782" y="347"/>
                  </a:lnTo>
                  <a:cubicBezTo>
                    <a:pt x="7782" y="158"/>
                    <a:pt x="7656" y="1"/>
                    <a:pt x="7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" name="Google Shape;167;g1180d539355_0_60">
            <a:extLst>
              <a:ext uri="{FF2B5EF4-FFF2-40B4-BE49-F238E27FC236}">
                <a16:creationId xmlns:a16="http://schemas.microsoft.com/office/drawing/2014/main" id="{C950E028-CC59-9AAE-D6E3-BB071BDBA3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500" y="65273"/>
            <a:ext cx="576937" cy="39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42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9463B3B-FCFF-62CD-F750-23DF6C0CD5FE}"/>
              </a:ext>
            </a:extLst>
          </p:cNvPr>
          <p:cNvSpPr txBox="1"/>
          <p:nvPr/>
        </p:nvSpPr>
        <p:spPr>
          <a:xfrm>
            <a:off x="66686" y="655579"/>
            <a:ext cx="3335758" cy="38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Char char="●"/>
            </a:pPr>
            <a:r>
              <a:rPr lang="pt-BR" sz="1100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Coleta inicial dos dados</a:t>
            </a:r>
          </a:p>
        </p:txBody>
      </p:sp>
      <p:sp>
        <p:nvSpPr>
          <p:cNvPr id="6" name="Google Shape;319;g1180d539355_0_625">
            <a:extLst>
              <a:ext uri="{FF2B5EF4-FFF2-40B4-BE49-F238E27FC236}">
                <a16:creationId xmlns:a16="http://schemas.microsoft.com/office/drawing/2014/main" id="{A50106CB-7DB5-1D6D-4E12-F24B7BF75D90}"/>
              </a:ext>
            </a:extLst>
          </p:cNvPr>
          <p:cNvSpPr txBox="1"/>
          <p:nvPr/>
        </p:nvSpPr>
        <p:spPr>
          <a:xfrm>
            <a:off x="4446653" y="573200"/>
            <a:ext cx="318707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Char char="●"/>
            </a:pPr>
            <a:r>
              <a:rPr lang="pt-BR" sz="1100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Descrevendo os dados</a:t>
            </a:r>
            <a:endParaRPr lang="pt-BR" sz="1100" b="0" i="0" u="none" strike="noStrike" cap="none" dirty="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" name="Google Shape;317;g1180d539355_0_625">
            <a:extLst>
              <a:ext uri="{FF2B5EF4-FFF2-40B4-BE49-F238E27FC236}">
                <a16:creationId xmlns:a16="http://schemas.microsoft.com/office/drawing/2014/main" id="{3D65FEB4-980D-12B1-CBE9-2D3B3931433B}"/>
              </a:ext>
            </a:extLst>
          </p:cNvPr>
          <p:cNvSpPr txBox="1">
            <a:spLocks/>
          </p:cNvSpPr>
          <p:nvPr/>
        </p:nvSpPr>
        <p:spPr>
          <a:xfrm>
            <a:off x="163067" y="54685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sz="18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</a:t>
            </a:r>
            <a:r>
              <a:rPr lang="pt-BR" sz="1800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Understanding</a:t>
            </a:r>
            <a:endParaRPr lang="pt-BR" sz="1800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99E43486-62AC-463B-9B20-87BF76699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260977"/>
              </p:ext>
            </p:extLst>
          </p:nvPr>
        </p:nvGraphicFramePr>
        <p:xfrm>
          <a:off x="3944280" y="1135819"/>
          <a:ext cx="5080774" cy="14359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6130">
                  <a:extLst>
                    <a:ext uri="{9D8B030D-6E8A-4147-A177-3AD203B41FA5}">
                      <a16:colId xmlns:a16="http://schemas.microsoft.com/office/drawing/2014/main" val="3647086905"/>
                    </a:ext>
                  </a:extLst>
                </a:gridCol>
                <a:gridCol w="653156">
                  <a:extLst>
                    <a:ext uri="{9D8B030D-6E8A-4147-A177-3AD203B41FA5}">
                      <a16:colId xmlns:a16="http://schemas.microsoft.com/office/drawing/2014/main" val="374588972"/>
                    </a:ext>
                  </a:extLst>
                </a:gridCol>
                <a:gridCol w="751909">
                  <a:extLst>
                    <a:ext uri="{9D8B030D-6E8A-4147-A177-3AD203B41FA5}">
                      <a16:colId xmlns:a16="http://schemas.microsoft.com/office/drawing/2014/main" val="616025827"/>
                    </a:ext>
                  </a:extLst>
                </a:gridCol>
                <a:gridCol w="2899579">
                  <a:extLst>
                    <a:ext uri="{9D8B030D-6E8A-4147-A177-3AD203B41FA5}">
                      <a16:colId xmlns:a16="http://schemas.microsoft.com/office/drawing/2014/main" val="2758756862"/>
                    </a:ext>
                  </a:extLst>
                </a:gridCol>
              </a:tblGrid>
              <a:tr h="160634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1" u="none" strike="noStrike" dirty="0">
                          <a:effectLst/>
                        </a:rPr>
                        <a:t>Coluna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1" u="none" strike="noStrike" dirty="0">
                          <a:effectLst/>
                        </a:rPr>
                        <a:t>Tipo de Dado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1" u="none" strike="noStrike" dirty="0">
                          <a:effectLst/>
                        </a:rPr>
                        <a:t>Status do dado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1" u="none" strike="noStrike" dirty="0">
                          <a:effectLst/>
                        </a:rPr>
                        <a:t>Descrição do Dado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extLst>
                  <a:ext uri="{0D108BD9-81ED-4DB2-BD59-A6C34878D82A}">
                    <a16:rowId xmlns:a16="http://schemas.microsoft.com/office/drawing/2014/main" val="162382494"/>
                  </a:ext>
                </a:extLst>
              </a:tr>
              <a:tr h="160634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Capture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Date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ok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Data de Captura da Informação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extLst>
                  <a:ext uri="{0D108BD9-81ED-4DB2-BD59-A6C34878D82A}">
                    <a16:rowId xmlns:a16="http://schemas.microsoft.com/office/drawing/2014/main" val="4158398357"/>
                  </a:ext>
                </a:extLst>
              </a:tr>
              <a:tr h="160634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NDO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INT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ok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 dirty="0">
                          <a:effectLst/>
                        </a:rPr>
                        <a:t>Dias entre Captura e data do VOO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extLst>
                  <a:ext uri="{0D108BD9-81ED-4DB2-BD59-A6C34878D82A}">
                    <a16:rowId xmlns:a16="http://schemas.microsoft.com/office/drawing/2014/main" val="1435063390"/>
                  </a:ext>
                </a:extLst>
              </a:tr>
              <a:tr h="160634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DepDate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Date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ok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data de Decolagem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extLst>
                  <a:ext uri="{0D108BD9-81ED-4DB2-BD59-A6C34878D82A}">
                    <a16:rowId xmlns:a16="http://schemas.microsoft.com/office/drawing/2014/main" val="2770700846"/>
                  </a:ext>
                </a:extLst>
              </a:tr>
              <a:tr h="160634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DOW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String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ok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 dirty="0">
                          <a:effectLst/>
                        </a:rPr>
                        <a:t>Dia da Semana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extLst>
                  <a:ext uri="{0D108BD9-81ED-4DB2-BD59-A6C34878D82A}">
                    <a16:rowId xmlns:a16="http://schemas.microsoft.com/office/drawing/2014/main" val="2617892610"/>
                  </a:ext>
                </a:extLst>
              </a:tr>
              <a:tr h="160634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Month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Date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ok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 dirty="0">
                          <a:effectLst/>
                        </a:rPr>
                        <a:t>Mês (Decolagem)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extLst>
                  <a:ext uri="{0D108BD9-81ED-4DB2-BD59-A6C34878D82A}">
                    <a16:rowId xmlns:a16="http://schemas.microsoft.com/office/drawing/2014/main" val="1310625633"/>
                  </a:ext>
                </a:extLst>
              </a:tr>
              <a:tr h="160634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Week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Date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ok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 dirty="0">
                          <a:effectLst/>
                        </a:rPr>
                        <a:t>Semana Decolagem (Segunda a Domingo)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extLst>
                  <a:ext uri="{0D108BD9-81ED-4DB2-BD59-A6C34878D82A}">
                    <a16:rowId xmlns:a16="http://schemas.microsoft.com/office/drawing/2014/main" val="2986865967"/>
                  </a:ext>
                </a:extLst>
              </a:tr>
              <a:tr h="160634"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 dirty="0" err="1">
                          <a:effectLst/>
                        </a:rPr>
                        <a:t>DepTime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Time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>
                          <a:effectLst/>
                        </a:rPr>
                        <a:t>ok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u="none" strike="noStrike" dirty="0">
                          <a:effectLst/>
                        </a:rPr>
                        <a:t>Horário da Decolagem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93" marR="6693" marT="6693" marB="0" anchor="b"/>
                </a:tc>
                <a:extLst>
                  <a:ext uri="{0D108BD9-81ED-4DB2-BD59-A6C34878D82A}">
                    <a16:rowId xmlns:a16="http://schemas.microsoft.com/office/drawing/2014/main" val="3598071505"/>
                  </a:ext>
                </a:extLst>
              </a:tr>
            </a:tbl>
          </a:graphicData>
        </a:graphic>
      </p:graphicFrame>
      <p:pic>
        <p:nvPicPr>
          <p:cNvPr id="5" name="Gráfico 4" descr="Documento com preenchimento sólido">
            <a:extLst>
              <a:ext uri="{FF2B5EF4-FFF2-40B4-BE49-F238E27FC236}">
                <a16:creationId xmlns:a16="http://schemas.microsoft.com/office/drawing/2014/main" id="{FC51CDDF-AD71-479C-36BA-F634CE17B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530" y="1200796"/>
            <a:ext cx="834036" cy="834036"/>
          </a:xfrm>
          <a:prstGeom prst="rect">
            <a:avLst/>
          </a:prstGeom>
        </p:spPr>
      </p:pic>
      <p:pic>
        <p:nvPicPr>
          <p:cNvPr id="7" name="Gráfico 6" descr="Documento com preenchimento sólido">
            <a:extLst>
              <a:ext uri="{FF2B5EF4-FFF2-40B4-BE49-F238E27FC236}">
                <a16:creationId xmlns:a16="http://schemas.microsoft.com/office/drawing/2014/main" id="{14838955-5589-BA16-F92A-D125202C2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0991" y="1179855"/>
            <a:ext cx="854977" cy="85497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A794482-3299-3244-6449-02E447F54322}"/>
              </a:ext>
            </a:extLst>
          </p:cNvPr>
          <p:cNvSpPr txBox="1"/>
          <p:nvPr/>
        </p:nvSpPr>
        <p:spPr>
          <a:xfrm>
            <a:off x="66686" y="2613378"/>
            <a:ext cx="4697014" cy="38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Char char="●"/>
            </a:pPr>
            <a:r>
              <a:rPr lang="pt-BR" sz="1100" b="0" i="0" u="none" strike="noStrike" cap="none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Explorando os dados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849F826-38E7-53C9-AFAD-F70198223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64" y="3037798"/>
            <a:ext cx="2532653" cy="170538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A8CF87-B0CC-7CA9-8C31-48D9FA690B50}"/>
              </a:ext>
            </a:extLst>
          </p:cNvPr>
          <p:cNvSpPr txBox="1"/>
          <p:nvPr/>
        </p:nvSpPr>
        <p:spPr>
          <a:xfrm>
            <a:off x="4446653" y="2628214"/>
            <a:ext cx="4697014" cy="381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SemiBold"/>
              <a:buChar char="●"/>
            </a:pPr>
            <a:r>
              <a:rPr lang="pt-BR" sz="1100" b="0" i="0" u="none" strike="noStrike" cap="none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Qualidade dos Dados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496D77E-EF66-58B5-7168-4DBF5B21A83F}"/>
              </a:ext>
            </a:extLst>
          </p:cNvPr>
          <p:cNvSpPr/>
          <p:nvPr/>
        </p:nvSpPr>
        <p:spPr>
          <a:xfrm>
            <a:off x="5351541" y="3344152"/>
            <a:ext cx="13773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OK!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5CFA47-BDF6-BAD1-3FEB-24532A578548}"/>
              </a:ext>
            </a:extLst>
          </p:cNvPr>
          <p:cNvSpPr txBox="1"/>
          <p:nvPr/>
        </p:nvSpPr>
        <p:spPr>
          <a:xfrm>
            <a:off x="666189" y="1990863"/>
            <a:ext cx="1830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>
                <a:solidFill>
                  <a:schemeClr val="bg1"/>
                </a:solidFill>
              </a:rPr>
              <a:t>2 arquivo CSV </a:t>
            </a:r>
          </a:p>
        </p:txBody>
      </p:sp>
      <p:sp>
        <p:nvSpPr>
          <p:cNvPr id="4" name="Google Shape;185;g1180d539355_0_120">
            <a:extLst>
              <a:ext uri="{FF2B5EF4-FFF2-40B4-BE49-F238E27FC236}">
                <a16:creationId xmlns:a16="http://schemas.microsoft.com/office/drawing/2014/main" id="{723A1269-ACC2-9705-8A7B-55E4C88D1698}"/>
              </a:ext>
            </a:extLst>
          </p:cNvPr>
          <p:cNvSpPr/>
          <p:nvPr/>
        </p:nvSpPr>
        <p:spPr>
          <a:xfrm>
            <a:off x="8181358" y="3994312"/>
            <a:ext cx="816300" cy="816300"/>
          </a:xfrm>
          <a:prstGeom prst="ellipse">
            <a:avLst/>
          </a:prstGeom>
          <a:solidFill>
            <a:srgbClr val="F1DE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186;g1180d539355_0_120">
            <a:extLst>
              <a:ext uri="{FF2B5EF4-FFF2-40B4-BE49-F238E27FC236}">
                <a16:creationId xmlns:a16="http://schemas.microsoft.com/office/drawing/2014/main" id="{88901DCA-E34E-1300-8774-E3DCB4ABAF7F}"/>
              </a:ext>
            </a:extLst>
          </p:cNvPr>
          <p:cNvGrpSpPr/>
          <p:nvPr/>
        </p:nvGrpSpPr>
        <p:grpSpPr>
          <a:xfrm>
            <a:off x="8409463" y="4223807"/>
            <a:ext cx="360079" cy="357304"/>
            <a:chOff x="-50524250" y="2686150"/>
            <a:chExt cx="301675" cy="299350"/>
          </a:xfrm>
        </p:grpSpPr>
        <p:sp>
          <p:nvSpPr>
            <p:cNvPr id="13" name="Google Shape;187;g1180d539355_0_120">
              <a:extLst>
                <a:ext uri="{FF2B5EF4-FFF2-40B4-BE49-F238E27FC236}">
                  <a16:creationId xmlns:a16="http://schemas.microsoft.com/office/drawing/2014/main" id="{EC0C9C3D-5404-3097-5101-876445EF4028}"/>
                </a:ext>
              </a:extLst>
            </p:cNvPr>
            <p:cNvSpPr/>
            <p:nvPr/>
          </p:nvSpPr>
          <p:spPr>
            <a:xfrm>
              <a:off x="-50488025" y="279250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2"/>
                    <a:pt x="379" y="2112"/>
                  </a:cubicBezTo>
                  <a:cubicBezTo>
                    <a:pt x="568" y="2112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88;g1180d539355_0_120">
              <a:extLst>
                <a:ext uri="{FF2B5EF4-FFF2-40B4-BE49-F238E27FC236}">
                  <a16:creationId xmlns:a16="http://schemas.microsoft.com/office/drawing/2014/main" id="{2EFB3979-3125-378F-01A2-5D9EE29D7A6C}"/>
                </a:ext>
              </a:extLst>
            </p:cNvPr>
            <p:cNvSpPr/>
            <p:nvPr/>
          </p:nvSpPr>
          <p:spPr>
            <a:xfrm>
              <a:off x="-50488025" y="2897250"/>
              <a:ext cx="18150" cy="53600"/>
            </a:xfrm>
            <a:custGeom>
              <a:avLst/>
              <a:gdLst/>
              <a:ahLst/>
              <a:cxnLst/>
              <a:rect l="l" t="t" r="r" b="b"/>
              <a:pathLst>
                <a:path w="726" h="2144" extrusionOk="0">
                  <a:moveTo>
                    <a:pt x="379" y="1"/>
                  </a:moveTo>
                  <a:cubicBezTo>
                    <a:pt x="158" y="1"/>
                    <a:pt x="1" y="159"/>
                    <a:pt x="1" y="379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79" y="2143"/>
                  </a:cubicBezTo>
                  <a:cubicBezTo>
                    <a:pt x="568" y="2143"/>
                    <a:pt x="725" y="1986"/>
                    <a:pt x="725" y="1797"/>
                  </a:cubicBezTo>
                  <a:lnTo>
                    <a:pt x="725" y="379"/>
                  </a:ln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89;g1180d539355_0_120">
              <a:extLst>
                <a:ext uri="{FF2B5EF4-FFF2-40B4-BE49-F238E27FC236}">
                  <a16:creationId xmlns:a16="http://schemas.microsoft.com/office/drawing/2014/main" id="{3A7425BF-7B96-5CBA-4590-6431CB4E8A36}"/>
                </a:ext>
              </a:extLst>
            </p:cNvPr>
            <p:cNvSpPr/>
            <p:nvPr/>
          </p:nvSpPr>
          <p:spPr>
            <a:xfrm>
              <a:off x="-50488025" y="28618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90;g1180d539355_0_120">
              <a:extLst>
                <a:ext uri="{FF2B5EF4-FFF2-40B4-BE49-F238E27FC236}">
                  <a16:creationId xmlns:a16="http://schemas.microsoft.com/office/drawing/2014/main" id="{BD5800C5-64FB-4C3F-1BD9-766725E67C74}"/>
                </a:ext>
              </a:extLst>
            </p:cNvPr>
            <p:cNvSpPr/>
            <p:nvPr/>
          </p:nvSpPr>
          <p:spPr>
            <a:xfrm>
              <a:off x="-50524250" y="2686150"/>
              <a:ext cx="301675" cy="52825"/>
            </a:xfrm>
            <a:custGeom>
              <a:avLst/>
              <a:gdLst/>
              <a:ahLst/>
              <a:cxnLst/>
              <a:rect l="l" t="t" r="r" b="b"/>
              <a:pathLst>
                <a:path w="12067" h="2113" extrusionOk="0">
                  <a:moveTo>
                    <a:pt x="2143" y="695"/>
                  </a:moveTo>
                  <a:lnTo>
                    <a:pt x="2143" y="1419"/>
                  </a:lnTo>
                  <a:lnTo>
                    <a:pt x="1891" y="1419"/>
                  </a:lnTo>
                  <a:lnTo>
                    <a:pt x="1166" y="1041"/>
                  </a:lnTo>
                  <a:lnTo>
                    <a:pt x="1891" y="695"/>
                  </a:lnTo>
                  <a:close/>
                  <a:moveTo>
                    <a:pt x="9924" y="695"/>
                  </a:moveTo>
                  <a:lnTo>
                    <a:pt x="9924" y="1419"/>
                  </a:lnTo>
                  <a:lnTo>
                    <a:pt x="2836" y="1419"/>
                  </a:lnTo>
                  <a:lnTo>
                    <a:pt x="2836" y="695"/>
                  </a:lnTo>
                  <a:close/>
                  <a:moveTo>
                    <a:pt x="10996" y="695"/>
                  </a:moveTo>
                  <a:cubicBezTo>
                    <a:pt x="11185" y="695"/>
                    <a:pt x="11342" y="852"/>
                    <a:pt x="11342" y="1041"/>
                  </a:cubicBezTo>
                  <a:cubicBezTo>
                    <a:pt x="11342" y="1262"/>
                    <a:pt x="11185" y="1419"/>
                    <a:pt x="10996" y="1419"/>
                  </a:cubicBezTo>
                  <a:lnTo>
                    <a:pt x="10649" y="1419"/>
                  </a:lnTo>
                  <a:lnTo>
                    <a:pt x="10649" y="695"/>
                  </a:lnTo>
                  <a:close/>
                  <a:moveTo>
                    <a:pt x="1782" y="1"/>
                  </a:moveTo>
                  <a:cubicBezTo>
                    <a:pt x="1689" y="1"/>
                    <a:pt x="1556" y="47"/>
                    <a:pt x="252" y="726"/>
                  </a:cubicBezTo>
                  <a:cubicBezTo>
                    <a:pt x="0" y="852"/>
                    <a:pt x="0" y="1199"/>
                    <a:pt x="252" y="1356"/>
                  </a:cubicBezTo>
                  <a:cubicBezTo>
                    <a:pt x="1765" y="2113"/>
                    <a:pt x="1702" y="2113"/>
                    <a:pt x="1828" y="2113"/>
                  </a:cubicBezTo>
                  <a:lnTo>
                    <a:pt x="10996" y="2113"/>
                  </a:lnTo>
                  <a:cubicBezTo>
                    <a:pt x="11594" y="2113"/>
                    <a:pt x="12067" y="1640"/>
                    <a:pt x="12067" y="1041"/>
                  </a:cubicBezTo>
                  <a:cubicBezTo>
                    <a:pt x="12067" y="474"/>
                    <a:pt x="11594" y="2"/>
                    <a:pt x="10996" y="2"/>
                  </a:cubicBezTo>
                  <a:lnTo>
                    <a:pt x="1828" y="2"/>
                  </a:lnTo>
                  <a:cubicBezTo>
                    <a:pt x="1810" y="2"/>
                    <a:pt x="1796" y="1"/>
                    <a:pt x="17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1;g1180d539355_0_120">
              <a:extLst>
                <a:ext uri="{FF2B5EF4-FFF2-40B4-BE49-F238E27FC236}">
                  <a16:creationId xmlns:a16="http://schemas.microsoft.com/office/drawing/2014/main" id="{76AFB409-F419-D925-CF30-95D43F7D36D9}"/>
                </a:ext>
              </a:extLst>
            </p:cNvPr>
            <p:cNvSpPr/>
            <p:nvPr/>
          </p:nvSpPr>
          <p:spPr>
            <a:xfrm>
              <a:off x="-50523475" y="2757075"/>
              <a:ext cx="300900" cy="228425"/>
            </a:xfrm>
            <a:custGeom>
              <a:avLst/>
              <a:gdLst/>
              <a:ahLst/>
              <a:cxnLst/>
              <a:rect l="l" t="t" r="r" b="b"/>
              <a:pathLst>
                <a:path w="12036" h="9137" extrusionOk="0">
                  <a:moveTo>
                    <a:pt x="10965" y="725"/>
                  </a:moveTo>
                  <a:cubicBezTo>
                    <a:pt x="11154" y="725"/>
                    <a:pt x="11311" y="882"/>
                    <a:pt x="11311" y="1103"/>
                  </a:cubicBezTo>
                  <a:lnTo>
                    <a:pt x="11311" y="8097"/>
                  </a:lnTo>
                  <a:cubicBezTo>
                    <a:pt x="11311" y="8286"/>
                    <a:pt x="11154" y="8443"/>
                    <a:pt x="10965" y="8443"/>
                  </a:cubicBezTo>
                  <a:lnTo>
                    <a:pt x="1072" y="8443"/>
                  </a:lnTo>
                  <a:cubicBezTo>
                    <a:pt x="883" y="8443"/>
                    <a:pt x="725" y="8286"/>
                    <a:pt x="725" y="8097"/>
                  </a:cubicBezTo>
                  <a:lnTo>
                    <a:pt x="725" y="1103"/>
                  </a:lnTo>
                  <a:cubicBezTo>
                    <a:pt x="725" y="882"/>
                    <a:pt x="883" y="725"/>
                    <a:pt x="1072" y="725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065"/>
                  </a:lnTo>
                  <a:cubicBezTo>
                    <a:pt x="1" y="8664"/>
                    <a:pt x="473" y="9137"/>
                    <a:pt x="1072" y="9137"/>
                  </a:cubicBezTo>
                  <a:lnTo>
                    <a:pt x="10965" y="9137"/>
                  </a:lnTo>
                  <a:cubicBezTo>
                    <a:pt x="11532" y="9137"/>
                    <a:pt x="12004" y="8664"/>
                    <a:pt x="12004" y="8065"/>
                  </a:cubicBezTo>
                  <a:lnTo>
                    <a:pt x="12004" y="1040"/>
                  </a:lnTo>
                  <a:cubicBezTo>
                    <a:pt x="12036" y="473"/>
                    <a:pt x="11532" y="0"/>
                    <a:pt x="109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92;g1180d539355_0_120">
              <a:extLst>
                <a:ext uri="{FF2B5EF4-FFF2-40B4-BE49-F238E27FC236}">
                  <a16:creationId xmlns:a16="http://schemas.microsoft.com/office/drawing/2014/main" id="{2D0425A9-013D-C2A9-546A-C7CF93BDCA2A}"/>
                </a:ext>
              </a:extLst>
            </p:cNvPr>
            <p:cNvSpPr/>
            <p:nvPr/>
          </p:nvSpPr>
          <p:spPr>
            <a:xfrm>
              <a:off x="-50453375" y="2792500"/>
              <a:ext cx="194575" cy="158350"/>
            </a:xfrm>
            <a:custGeom>
              <a:avLst/>
              <a:gdLst/>
              <a:ahLst/>
              <a:cxnLst/>
              <a:rect l="l" t="t" r="r" b="b"/>
              <a:pathLst>
                <a:path w="7783" h="6334" extrusionOk="0">
                  <a:moveTo>
                    <a:pt x="7089" y="694"/>
                  </a:moveTo>
                  <a:lnTo>
                    <a:pt x="7089" y="5609"/>
                  </a:lnTo>
                  <a:lnTo>
                    <a:pt x="694" y="5609"/>
                  </a:lnTo>
                  <a:lnTo>
                    <a:pt x="69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987"/>
                  </a:lnTo>
                  <a:cubicBezTo>
                    <a:pt x="1" y="6176"/>
                    <a:pt x="158" y="6333"/>
                    <a:pt x="347" y="6333"/>
                  </a:cubicBezTo>
                  <a:lnTo>
                    <a:pt x="7436" y="6333"/>
                  </a:lnTo>
                  <a:cubicBezTo>
                    <a:pt x="7656" y="6333"/>
                    <a:pt x="7782" y="6176"/>
                    <a:pt x="7782" y="5987"/>
                  </a:cubicBezTo>
                  <a:lnTo>
                    <a:pt x="7782" y="347"/>
                  </a:lnTo>
                  <a:cubicBezTo>
                    <a:pt x="7782" y="158"/>
                    <a:pt x="7656" y="1"/>
                    <a:pt x="74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" name="Google Shape;167;g1180d539355_0_60">
            <a:extLst>
              <a:ext uri="{FF2B5EF4-FFF2-40B4-BE49-F238E27FC236}">
                <a16:creationId xmlns:a16="http://schemas.microsoft.com/office/drawing/2014/main" id="{DAD98609-C893-23F0-F252-7B2FE380848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6500" y="65273"/>
            <a:ext cx="576937" cy="39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0500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A5D118B-4920-435E-7E40-80A686D56049}"/>
              </a:ext>
            </a:extLst>
          </p:cNvPr>
          <p:cNvSpPr txBox="1"/>
          <p:nvPr/>
        </p:nvSpPr>
        <p:spPr>
          <a:xfrm>
            <a:off x="442019" y="787313"/>
            <a:ext cx="8259961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marR="0"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pt-BR" sz="1100" dirty="0" err="1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Features</a:t>
            </a:r>
            <a:r>
              <a:rPr lang="pt-BR" sz="1100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criadas:</a:t>
            </a:r>
          </a:p>
          <a:p>
            <a:pPr marL="127000"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pt-BR" sz="1100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Faixa Horaria: </a:t>
            </a:r>
            <a:r>
              <a:rPr lang="pt-BR" sz="1100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Hora cheia de cada Voo (00 á 23)</a:t>
            </a: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RASK: </a:t>
            </a:r>
            <a:r>
              <a:rPr lang="pt-BR" sz="1100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Indicador que mede a Receita total por KM rodado (centavos por KM)</a:t>
            </a: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Ocupação: </a:t>
            </a:r>
            <a:r>
              <a:rPr lang="pt-BR" sz="1100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Indicador que mede a quantidade de assentos vendidos sobre o total de assentos disponibilizados.</a:t>
            </a: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ChavePrimaria</a:t>
            </a:r>
            <a:r>
              <a:rPr lang="pt-BR" sz="1100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</a:t>
            </a:r>
            <a:r>
              <a:rPr lang="pt-BR" sz="1100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Criada com a união de alguns parâmetros com o objetivo de facilitar o merge em dados futuros.</a:t>
            </a: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accent1"/>
                </a:solidFill>
                <a:latin typeface="Montserrat SemiBold"/>
                <a:sym typeface="Montserrat SemiBold"/>
              </a:rPr>
              <a:t>Período: </a:t>
            </a:r>
            <a:r>
              <a:rPr lang="pt-BR" sz="1100" dirty="0">
                <a:solidFill>
                  <a:schemeClr val="bg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Classificação do campo Faixa Horaria em 4 períodos (manhã, tarde, noite, madrugada)</a:t>
            </a:r>
          </a:p>
          <a:p>
            <a:pPr marL="412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endParaRPr lang="pt-BR" sz="1100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7000"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pt-BR" sz="1100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127000"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pt-BR" sz="1100" dirty="0">
              <a:solidFill>
                <a:schemeClr val="bg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" name="Google Shape;327;g1180d539355_0_636">
            <a:extLst>
              <a:ext uri="{FF2B5EF4-FFF2-40B4-BE49-F238E27FC236}">
                <a16:creationId xmlns:a16="http://schemas.microsoft.com/office/drawing/2014/main" id="{E535D5A8-EB92-0F4E-872C-7F540E8EFFB5}"/>
              </a:ext>
            </a:extLst>
          </p:cNvPr>
          <p:cNvSpPr txBox="1">
            <a:spLocks/>
          </p:cNvSpPr>
          <p:nvPr/>
        </p:nvSpPr>
        <p:spPr>
          <a:xfrm>
            <a:off x="-397795" y="0"/>
            <a:ext cx="5349944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sz="1800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        Data </a:t>
            </a:r>
            <a:r>
              <a:rPr lang="pt-BR" sz="1800" dirty="0" err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Preparation</a:t>
            </a:r>
            <a:endParaRPr lang="pt-BR" sz="1800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" name="Google Shape;326;g1180d539355_0_636">
            <a:extLst>
              <a:ext uri="{FF2B5EF4-FFF2-40B4-BE49-F238E27FC236}">
                <a16:creationId xmlns:a16="http://schemas.microsoft.com/office/drawing/2014/main" id="{D65E6F34-EFEB-1B7C-689C-499EA154716C}"/>
              </a:ext>
            </a:extLst>
          </p:cNvPr>
          <p:cNvSpPr/>
          <p:nvPr/>
        </p:nvSpPr>
        <p:spPr>
          <a:xfrm>
            <a:off x="229125" y="4045575"/>
            <a:ext cx="696000" cy="7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ráfico 4" descr="Peças de quebra-cabeça estrutura de tópicos">
            <a:extLst>
              <a:ext uri="{FF2B5EF4-FFF2-40B4-BE49-F238E27FC236}">
                <a16:creationId xmlns:a16="http://schemas.microsoft.com/office/drawing/2014/main" id="{30E3802A-A1AC-B5E3-D0BF-093E03D0F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584" y="4132984"/>
            <a:ext cx="549082" cy="549082"/>
          </a:xfrm>
          <a:prstGeom prst="rect">
            <a:avLst/>
          </a:prstGeom>
        </p:spPr>
      </p:pic>
      <p:pic>
        <p:nvPicPr>
          <p:cNvPr id="6" name="Google Shape;167;g1180d539355_0_60">
            <a:extLst>
              <a:ext uri="{FF2B5EF4-FFF2-40B4-BE49-F238E27FC236}">
                <a16:creationId xmlns:a16="http://schemas.microsoft.com/office/drawing/2014/main" id="{236A4EEA-B0FA-938F-4539-D6830CE78C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6500" y="65273"/>
            <a:ext cx="576937" cy="39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5416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80d539355_0_636"/>
          <p:cNvSpPr txBox="1">
            <a:spLocks noGrp="1"/>
          </p:cNvSpPr>
          <p:nvPr>
            <p:ph type="ctrTitle"/>
          </p:nvPr>
        </p:nvSpPr>
        <p:spPr>
          <a:xfrm>
            <a:off x="-449834" y="0"/>
            <a:ext cx="5349944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        Data Preparation</a:t>
            </a:r>
            <a:endParaRPr sz="1800" b="0" i="0" u="none" strike="noStrike" cap="none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29" name="Google Shape;329;g1180d539355_0_636"/>
          <p:cNvSpPr txBox="1"/>
          <p:nvPr/>
        </p:nvSpPr>
        <p:spPr>
          <a:xfrm>
            <a:off x="-1332" y="442116"/>
            <a:ext cx="2765241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SemiBold"/>
              <a:buChar char="●"/>
            </a:pPr>
            <a:r>
              <a:rPr lang="en" sz="1100" b="0" i="0" u="none" strike="noStrike" cap="none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Tratamento dos dados</a:t>
            </a:r>
          </a:p>
        </p:txBody>
      </p:sp>
      <p:pic>
        <p:nvPicPr>
          <p:cNvPr id="332" name="Google Shape;332;g1180d539355_0_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6500" y="65273"/>
            <a:ext cx="576937" cy="3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105FCF1-306A-FC7C-1142-3416D18B4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10" y="771632"/>
            <a:ext cx="3779299" cy="2080973"/>
          </a:xfrm>
          <a:prstGeom prst="rect">
            <a:avLst/>
          </a:prstGeom>
        </p:spPr>
      </p:pic>
      <p:sp>
        <p:nvSpPr>
          <p:cNvPr id="2" name="Google Shape;329;g1180d539355_0_636">
            <a:extLst>
              <a:ext uri="{FF2B5EF4-FFF2-40B4-BE49-F238E27FC236}">
                <a16:creationId xmlns:a16="http://schemas.microsoft.com/office/drawing/2014/main" id="{072E6E5C-2EDE-B495-D780-68F299EAE68E}"/>
              </a:ext>
            </a:extLst>
          </p:cNvPr>
          <p:cNvSpPr txBox="1"/>
          <p:nvPr/>
        </p:nvSpPr>
        <p:spPr>
          <a:xfrm>
            <a:off x="11543" y="2845849"/>
            <a:ext cx="317571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SemiBold"/>
              <a:buChar char="●"/>
            </a:pPr>
            <a:r>
              <a:rPr lang="en" sz="1100" b="0" i="0" u="none" strike="noStrike" cap="none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Criação de Variaveis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79B612-6FF4-22FE-3A40-8FB6F55E9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94" y="3220627"/>
            <a:ext cx="3779299" cy="131237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7171C37-FC79-DA6A-309C-8DBE4FD7B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0497" y="771632"/>
            <a:ext cx="4492940" cy="115368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4E5DF85-7235-BA1B-6C3B-C6259F938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9181" y="2238110"/>
            <a:ext cx="3274897" cy="2523887"/>
          </a:xfrm>
          <a:prstGeom prst="rect">
            <a:avLst/>
          </a:prstGeom>
        </p:spPr>
      </p:pic>
      <p:sp>
        <p:nvSpPr>
          <p:cNvPr id="13" name="Google Shape;329;g1180d539355_0_636">
            <a:extLst>
              <a:ext uri="{FF2B5EF4-FFF2-40B4-BE49-F238E27FC236}">
                <a16:creationId xmlns:a16="http://schemas.microsoft.com/office/drawing/2014/main" id="{70F074EE-4469-FAF8-EE2E-5328EBF67366}"/>
              </a:ext>
            </a:extLst>
          </p:cNvPr>
          <p:cNvSpPr txBox="1"/>
          <p:nvPr/>
        </p:nvSpPr>
        <p:spPr>
          <a:xfrm>
            <a:off x="4223176" y="458843"/>
            <a:ext cx="414332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SemiBold"/>
              <a:buChar char="●"/>
            </a:pPr>
            <a:r>
              <a:rPr lang="en" sz="1100" b="0" i="0" u="none" strike="noStrike" cap="none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Transformação das Variaveis Categoricas</a:t>
            </a:r>
          </a:p>
        </p:txBody>
      </p:sp>
      <p:sp>
        <p:nvSpPr>
          <p:cNvPr id="14" name="Google Shape;329;g1180d539355_0_636">
            <a:extLst>
              <a:ext uri="{FF2B5EF4-FFF2-40B4-BE49-F238E27FC236}">
                <a16:creationId xmlns:a16="http://schemas.microsoft.com/office/drawing/2014/main" id="{34F7B721-F296-D90A-EA79-93641908D28C}"/>
              </a:ext>
            </a:extLst>
          </p:cNvPr>
          <p:cNvSpPr txBox="1"/>
          <p:nvPr/>
        </p:nvSpPr>
        <p:spPr>
          <a:xfrm>
            <a:off x="4234330" y="1918344"/>
            <a:ext cx="4143324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SemiBold"/>
              <a:buChar char="●"/>
            </a:pPr>
            <a:r>
              <a:rPr lang="en" sz="1100" b="0" i="0" u="none" strike="noStrike" cap="none" dirty="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Transformação das Variaveis Numéricas</a:t>
            </a:r>
          </a:p>
        </p:txBody>
      </p:sp>
    </p:spTree>
    <p:extLst>
      <p:ext uri="{BB962C8B-B14F-4D97-AF65-F5344CB8AC3E}">
        <p14:creationId xmlns:p14="http://schemas.microsoft.com/office/powerpoint/2010/main" val="26447805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1DE07"/>
      </a:accent1>
      <a:accent2>
        <a:srgbClr val="212121"/>
      </a:accent2>
      <a:accent3>
        <a:srgbClr val="78909C"/>
      </a:accent3>
      <a:accent4>
        <a:srgbClr val="B4B4B4"/>
      </a:accent4>
      <a:accent5>
        <a:srgbClr val="838383"/>
      </a:accent5>
      <a:accent6>
        <a:srgbClr val="5A5A5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1DE07"/>
      </a:accent1>
      <a:accent2>
        <a:srgbClr val="212121"/>
      </a:accent2>
      <a:accent3>
        <a:srgbClr val="78909C"/>
      </a:accent3>
      <a:accent4>
        <a:srgbClr val="B4B4B4"/>
      </a:accent4>
      <a:accent5>
        <a:srgbClr val="838383"/>
      </a:accent5>
      <a:accent6>
        <a:srgbClr val="5A5A5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3922</TotalTime>
  <Words>966</Words>
  <Application>Microsoft Office PowerPoint</Application>
  <PresentationFormat>Apresentação na tela (16:9)</PresentationFormat>
  <Paragraphs>233</Paragraphs>
  <Slides>23</Slides>
  <Notes>7</Notes>
  <HiddenSlides>1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23</vt:i4>
      </vt:variant>
    </vt:vector>
  </HeadingPairs>
  <TitlesOfParts>
    <vt:vector size="34" baseType="lpstr">
      <vt:lpstr>Montserrat Black</vt:lpstr>
      <vt:lpstr>Courier New</vt:lpstr>
      <vt:lpstr>Josefin Sans</vt:lpstr>
      <vt:lpstr>Calibri</vt:lpstr>
      <vt:lpstr>Istok Web</vt:lpstr>
      <vt:lpstr>Montserrat SemiBold</vt:lpstr>
      <vt:lpstr>Arial</vt:lpstr>
      <vt:lpstr>Montserrat</vt:lpstr>
      <vt:lpstr>Lilita One</vt:lpstr>
      <vt:lpstr>Simple Light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Business Understanding</vt:lpstr>
      <vt:lpstr>Apresentação do PowerPoint</vt:lpstr>
      <vt:lpstr>Apresentação do PowerPoint</vt:lpstr>
      <vt:lpstr>Apresentação do PowerPoint</vt:lpstr>
      <vt:lpstr>         Data Preparation</vt:lpstr>
      <vt:lpstr>         Data Preparation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eului</dc:creator>
  <cp:lastModifiedBy>Bruno Durão</cp:lastModifiedBy>
  <cp:revision>37</cp:revision>
  <dcterms:modified xsi:type="dcterms:W3CDTF">2023-04-16T12:18:32Z</dcterms:modified>
</cp:coreProperties>
</file>